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77" r:id="rId3"/>
    <p:sldMasterId id="2147483682" r:id="rId4"/>
    <p:sldMasterId id="2147483686" r:id="rId5"/>
  </p:sldMasterIdLst>
  <p:notesMasterIdLst>
    <p:notesMasterId r:id="rId21"/>
  </p:notesMasterIdLst>
  <p:sldIdLst>
    <p:sldId id="256" r:id="rId6"/>
    <p:sldId id="289" r:id="rId7"/>
    <p:sldId id="293" r:id="rId8"/>
    <p:sldId id="295" r:id="rId9"/>
    <p:sldId id="304" r:id="rId10"/>
    <p:sldId id="294" r:id="rId11"/>
    <p:sldId id="297" r:id="rId12"/>
    <p:sldId id="298" r:id="rId13"/>
    <p:sldId id="299" r:id="rId14"/>
    <p:sldId id="300" r:id="rId15"/>
    <p:sldId id="303" r:id="rId16"/>
    <p:sldId id="305" r:id="rId17"/>
    <p:sldId id="301" r:id="rId18"/>
    <p:sldId id="302" r:id="rId19"/>
    <p:sldId id="271" r:id="rId20"/>
  </p:sldIdLst>
  <p:sldSz cx="12192000" cy="6858000"/>
  <p:notesSz cx="6858000" cy="9144000"/>
  <p:embeddedFontLst>
    <p:embeddedFont>
      <p:font typeface="Microsoft JhengHei" panose="020B0604030504040204" pitchFamily="34" charset="-12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ulish" pitchFamily="2" charset="0"/>
      <p:regular r:id="rId28"/>
      <p:bold r:id="rId29"/>
      <p:italic r:id="rId30"/>
      <p:boldItalic r:id="rId31"/>
    </p:embeddedFont>
    <p:embeddedFont>
      <p:font typeface="Mulish ExtraLight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59">
          <p15:clr>
            <a:srgbClr val="A4A3A4"/>
          </p15:clr>
        </p15:guide>
        <p15:guide id="2" pos="597">
          <p15:clr>
            <a:srgbClr val="A4A3A4"/>
          </p15:clr>
        </p15:guide>
        <p15:guide id="3" pos="6947">
          <p15:clr>
            <a:srgbClr val="A4A3A4"/>
          </p15:clr>
        </p15:guide>
        <p15:guide id="4" orient="horz" pos="358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tSxwGGxIwrff3ZofifdPPv+oP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A0B53-60D9-34AE-A4A3-74CD7BB3F814}" v="120" dt="2022-07-05T18:16:31.906"/>
    <p1510:client id="{0F8A874A-EC4C-7C2D-501A-AFF2CFB1CE24}" v="25" dt="2022-07-05T10:46:34.920"/>
    <p1510:client id="{36A57549-3777-F8D9-A6E0-B06874B70AC8}" v="5" dt="2022-06-29T05:46:16.440"/>
    <p1510:client id="{4452A33F-E94B-69E5-7CD3-BB27C0880F64}" v="8" dt="2022-07-04T18:39:25.768"/>
    <p1510:client id="{6214BB97-3540-EB71-8383-148BF305D31F}" v="213" dt="2022-06-28T17:57:00.251"/>
    <p1510:client id="{70935CC5-BF63-F33F-B6C4-D33F6789A812}" v="10" dt="2022-06-30T07:03:05.911"/>
    <p1510:client id="{7281BDB6-FFEC-0BC8-076B-9FCDA439B0CF}" v="1" dt="2022-06-29T06:16:18.301"/>
    <p1510:client id="{981D045B-4599-ACC4-F9D1-AC759273C0B4}" v="108" dt="2022-06-28T18:09:28.924"/>
    <p1510:client id="{A5339B18-AC3B-2EB8-C9AF-AD1AEC76B0EF}" v="274" dt="2022-06-29T05:04:45.275"/>
    <p1510:client id="{C128C5AB-3A58-56C5-22B9-16AF485A1AA1}" v="33" dt="2022-07-04T10:45:28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>
        <p:guide orient="horz" pos="459"/>
        <p:guide pos="597"/>
        <p:guide pos="6947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customschemas.google.com/relationships/presentationmetadata" Target="meta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伯源" userId="S::110598009@cc.ntut.edu.tw::af436efd-fe17-4dec-9be4-0ac6009b1d17" providerId="AD" clId="Web-{7281BDB6-FFEC-0BC8-076B-9FCDA439B0CF}"/>
    <pc:docChg chg="modSld">
      <pc:chgData name="胡伯源" userId="S::110598009@cc.ntut.edu.tw::af436efd-fe17-4dec-9be4-0ac6009b1d17" providerId="AD" clId="Web-{7281BDB6-FFEC-0BC8-076B-9FCDA439B0CF}" dt="2022-06-29T06:16:18.301" v="0" actId="1076"/>
      <pc:docMkLst>
        <pc:docMk/>
      </pc:docMkLst>
      <pc:sldChg chg="modSp">
        <pc:chgData name="胡伯源" userId="S::110598009@cc.ntut.edu.tw::af436efd-fe17-4dec-9be4-0ac6009b1d17" providerId="AD" clId="Web-{7281BDB6-FFEC-0BC8-076B-9FCDA439B0CF}" dt="2022-06-29T06:16:18.301" v="0" actId="1076"/>
        <pc:sldMkLst>
          <pc:docMk/>
          <pc:sldMk cId="1082830391" sldId="295"/>
        </pc:sldMkLst>
        <pc:spChg chg="mod">
          <ac:chgData name="胡伯源" userId="S::110598009@cc.ntut.edu.tw::af436efd-fe17-4dec-9be4-0ac6009b1d17" providerId="AD" clId="Web-{7281BDB6-FFEC-0BC8-076B-9FCDA439B0CF}" dt="2022-06-29T06:16:18.301" v="0" actId="1076"/>
          <ac:spMkLst>
            <pc:docMk/>
            <pc:sldMk cId="1082830391" sldId="295"/>
            <ac:spMk id="8" creationId="{007F6EDE-B727-E409-0E28-F1D9B2F9FD1B}"/>
          </ac:spMkLst>
        </pc:spChg>
      </pc:sldChg>
    </pc:docChg>
  </pc:docChgLst>
  <pc:docChgLst>
    <pc:chgData name="胡伯源" userId="S::110598009@cc.ntut.edu.tw::af436efd-fe17-4dec-9be4-0ac6009b1d17" providerId="AD" clId="Web-{0F8A874A-EC4C-7C2D-501A-AFF2CFB1CE24}"/>
    <pc:docChg chg="addSld delSld modSld">
      <pc:chgData name="胡伯源" userId="S::110598009@cc.ntut.edu.tw::af436efd-fe17-4dec-9be4-0ac6009b1d17" providerId="AD" clId="Web-{0F8A874A-EC4C-7C2D-501A-AFF2CFB1CE24}" dt="2022-07-05T10:46:32.951" v="22" actId="20577"/>
      <pc:docMkLst>
        <pc:docMk/>
      </pc:docMkLst>
      <pc:sldChg chg="del">
        <pc:chgData name="胡伯源" userId="S::110598009@cc.ntut.edu.tw::af436efd-fe17-4dec-9be4-0ac6009b1d17" providerId="AD" clId="Web-{0F8A874A-EC4C-7C2D-501A-AFF2CFB1CE24}" dt="2022-07-05T10:45:59.607" v="18"/>
        <pc:sldMkLst>
          <pc:docMk/>
          <pc:sldMk cId="2882518552" sldId="296"/>
        </pc:sldMkLst>
      </pc:sldChg>
      <pc:sldChg chg="modSp">
        <pc:chgData name="胡伯源" userId="S::110598009@cc.ntut.edu.tw::af436efd-fe17-4dec-9be4-0ac6009b1d17" providerId="AD" clId="Web-{0F8A874A-EC4C-7C2D-501A-AFF2CFB1CE24}" dt="2022-07-05T10:39:36.020" v="17" actId="20577"/>
        <pc:sldMkLst>
          <pc:docMk/>
          <pc:sldMk cId="3416674546" sldId="298"/>
        </pc:sldMkLst>
        <pc:spChg chg="mod">
          <ac:chgData name="胡伯源" userId="S::110598009@cc.ntut.edu.tw::af436efd-fe17-4dec-9be4-0ac6009b1d17" providerId="AD" clId="Web-{0F8A874A-EC4C-7C2D-501A-AFF2CFB1CE24}" dt="2022-07-05T10:39:36.020" v="17" actId="20577"/>
          <ac:spMkLst>
            <pc:docMk/>
            <pc:sldMk cId="3416674546" sldId="298"/>
            <ac:spMk id="165" creationId="{00000000-0000-0000-0000-000000000000}"/>
          </ac:spMkLst>
        </pc:spChg>
      </pc:sldChg>
      <pc:sldChg chg="addSp delSp modSp add replId">
        <pc:chgData name="胡伯源" userId="S::110598009@cc.ntut.edu.tw::af436efd-fe17-4dec-9be4-0ac6009b1d17" providerId="AD" clId="Web-{0F8A874A-EC4C-7C2D-501A-AFF2CFB1CE24}" dt="2022-07-05T10:36:11.188" v="15" actId="1076"/>
        <pc:sldMkLst>
          <pc:docMk/>
          <pc:sldMk cId="413947195" sldId="303"/>
        </pc:sldMkLst>
        <pc:picChg chg="del">
          <ac:chgData name="胡伯源" userId="S::110598009@cc.ntut.edu.tw::af436efd-fe17-4dec-9be4-0ac6009b1d17" providerId="AD" clId="Web-{0F8A874A-EC4C-7C2D-501A-AFF2CFB1CE24}" dt="2022-07-05T10:33:36.747" v="2"/>
          <ac:picMkLst>
            <pc:docMk/>
            <pc:sldMk cId="413947195" sldId="303"/>
            <ac:picMk id="2" creationId="{76DC189E-66F7-8A35-1487-73B499A5E3C5}"/>
          </ac:picMkLst>
        </pc:picChg>
        <pc:picChg chg="add mod">
          <ac:chgData name="胡伯源" userId="S::110598009@cc.ntut.edu.tw::af436efd-fe17-4dec-9be4-0ac6009b1d17" providerId="AD" clId="Web-{0F8A874A-EC4C-7C2D-501A-AFF2CFB1CE24}" dt="2022-07-05T10:36:11.188" v="15" actId="1076"/>
          <ac:picMkLst>
            <pc:docMk/>
            <pc:sldMk cId="413947195" sldId="303"/>
            <ac:picMk id="3" creationId="{DD4AA66D-C22C-277F-B098-3FC7F9AF3B2B}"/>
          </ac:picMkLst>
        </pc:picChg>
        <pc:picChg chg="add mod ord">
          <ac:chgData name="胡伯源" userId="S::110598009@cc.ntut.edu.tw::af436efd-fe17-4dec-9be4-0ac6009b1d17" providerId="AD" clId="Web-{0F8A874A-EC4C-7C2D-501A-AFF2CFB1CE24}" dt="2022-07-05T10:35:55.593" v="13" actId="1076"/>
          <ac:picMkLst>
            <pc:docMk/>
            <pc:sldMk cId="413947195" sldId="303"/>
            <ac:picMk id="4" creationId="{CF1FAEC2-BC99-E84F-C474-56EF53D2FE9B}"/>
          </ac:picMkLst>
        </pc:picChg>
      </pc:sldChg>
      <pc:sldChg chg="modSp add">
        <pc:chgData name="胡伯源" userId="S::110598009@cc.ntut.edu.tw::af436efd-fe17-4dec-9be4-0ac6009b1d17" providerId="AD" clId="Web-{0F8A874A-EC4C-7C2D-501A-AFF2CFB1CE24}" dt="2022-07-05T10:46:32.951" v="22" actId="20577"/>
        <pc:sldMkLst>
          <pc:docMk/>
          <pc:sldMk cId="3836809960" sldId="304"/>
        </pc:sldMkLst>
        <pc:spChg chg="mod">
          <ac:chgData name="胡伯源" userId="S::110598009@cc.ntut.edu.tw::af436efd-fe17-4dec-9be4-0ac6009b1d17" providerId="AD" clId="Web-{0F8A874A-EC4C-7C2D-501A-AFF2CFB1CE24}" dt="2022-07-05T10:46:18.482" v="21" actId="20577"/>
          <ac:spMkLst>
            <pc:docMk/>
            <pc:sldMk cId="3836809960" sldId="304"/>
            <ac:spMk id="165" creationId="{00000000-0000-0000-0000-000000000000}"/>
          </ac:spMkLst>
        </pc:spChg>
        <pc:spChg chg="mod">
          <ac:chgData name="胡伯源" userId="S::110598009@cc.ntut.edu.tw::af436efd-fe17-4dec-9be4-0ac6009b1d17" providerId="AD" clId="Web-{0F8A874A-EC4C-7C2D-501A-AFF2CFB1CE24}" dt="2022-07-05T10:46:32.951" v="22" actId="20577"/>
          <ac:spMkLst>
            <pc:docMk/>
            <pc:sldMk cId="3836809960" sldId="304"/>
            <ac:spMk id="167" creationId="{00000000-0000-0000-0000-000000000000}"/>
          </ac:spMkLst>
        </pc:spChg>
      </pc:sldChg>
    </pc:docChg>
  </pc:docChgLst>
  <pc:docChgLst>
    <pc:chgData name="胡伯源" userId="S::110598009@cc.ntut.edu.tw::af436efd-fe17-4dec-9be4-0ac6009b1d17" providerId="AD" clId="Web-{A5339B18-AC3B-2EB8-C9AF-AD1AEC76B0EF}"/>
    <pc:docChg chg="modSld">
      <pc:chgData name="胡伯源" userId="S::110598009@cc.ntut.edu.tw::af436efd-fe17-4dec-9be4-0ac6009b1d17" providerId="AD" clId="Web-{A5339B18-AC3B-2EB8-C9AF-AD1AEC76B0EF}" dt="2022-06-29T05:04:45.275" v="245" actId="1076"/>
      <pc:docMkLst>
        <pc:docMk/>
      </pc:docMkLst>
      <pc:sldChg chg="modSp">
        <pc:chgData name="胡伯源" userId="S::110598009@cc.ntut.edu.tw::af436efd-fe17-4dec-9be4-0ac6009b1d17" providerId="AD" clId="Web-{A5339B18-AC3B-2EB8-C9AF-AD1AEC76B0EF}" dt="2022-06-29T04:45:57.775" v="71" actId="20577"/>
        <pc:sldMkLst>
          <pc:docMk/>
          <pc:sldMk cId="2882518552" sldId="296"/>
        </pc:sldMkLst>
        <pc:spChg chg="mod">
          <ac:chgData name="胡伯源" userId="S::110598009@cc.ntut.edu.tw::af436efd-fe17-4dec-9be4-0ac6009b1d17" providerId="AD" clId="Web-{A5339B18-AC3B-2EB8-C9AF-AD1AEC76B0EF}" dt="2022-06-29T04:45:57.775" v="71" actId="20577"/>
          <ac:spMkLst>
            <pc:docMk/>
            <pc:sldMk cId="2882518552" sldId="296"/>
            <ac:spMk id="167" creationId="{00000000-0000-0000-0000-000000000000}"/>
          </ac:spMkLst>
        </pc:spChg>
      </pc:sldChg>
      <pc:sldChg chg="addSp delSp modSp">
        <pc:chgData name="胡伯源" userId="S::110598009@cc.ntut.edu.tw::af436efd-fe17-4dec-9be4-0ac6009b1d17" providerId="AD" clId="Web-{A5339B18-AC3B-2EB8-C9AF-AD1AEC76B0EF}" dt="2022-06-29T04:38:07.809" v="46" actId="1076"/>
        <pc:sldMkLst>
          <pc:docMk/>
          <pc:sldMk cId="3900868917" sldId="297"/>
        </pc:sldMkLst>
        <pc:spChg chg="add del">
          <ac:chgData name="胡伯源" userId="S::110598009@cc.ntut.edu.tw::af436efd-fe17-4dec-9be4-0ac6009b1d17" providerId="AD" clId="Web-{A5339B18-AC3B-2EB8-C9AF-AD1AEC76B0EF}" dt="2022-06-29T04:36:47.041" v="9"/>
          <ac:spMkLst>
            <pc:docMk/>
            <pc:sldMk cId="3900868917" sldId="297"/>
            <ac:spMk id="4" creationId="{F7B7233D-7F75-427E-DE04-DE1CC2DBFCBC}"/>
          </ac:spMkLst>
        </pc:spChg>
        <pc:spChg chg="add mod">
          <ac:chgData name="胡伯源" userId="S::110598009@cc.ntut.edu.tw::af436efd-fe17-4dec-9be4-0ac6009b1d17" providerId="AD" clId="Web-{A5339B18-AC3B-2EB8-C9AF-AD1AEC76B0EF}" dt="2022-06-29T04:37:02.323" v="12" actId="1076"/>
          <ac:spMkLst>
            <pc:docMk/>
            <pc:sldMk cId="3900868917" sldId="297"/>
            <ac:spMk id="6" creationId="{2A0A2A43-B3F0-314C-60EB-237D8DF1CC13}"/>
          </ac:spMkLst>
        </pc:spChg>
        <pc:spChg chg="add mod">
          <ac:chgData name="胡伯源" userId="S::110598009@cc.ntut.edu.tw::af436efd-fe17-4dec-9be4-0ac6009b1d17" providerId="AD" clId="Web-{A5339B18-AC3B-2EB8-C9AF-AD1AEC76B0EF}" dt="2022-06-29T04:38:07.809" v="46" actId="1076"/>
          <ac:spMkLst>
            <pc:docMk/>
            <pc:sldMk cId="3900868917" sldId="297"/>
            <ac:spMk id="7" creationId="{85DE3468-46ED-EEA5-6AA9-6052D439456E}"/>
          </ac:spMkLst>
        </pc:spChg>
        <pc:picChg chg="add mod">
          <ac:chgData name="胡伯源" userId="S::110598009@cc.ntut.edu.tw::af436efd-fe17-4dec-9be4-0ac6009b1d17" providerId="AD" clId="Web-{A5339B18-AC3B-2EB8-C9AF-AD1AEC76B0EF}" dt="2022-06-29T04:36:46.103" v="8" actId="1076"/>
          <ac:picMkLst>
            <pc:docMk/>
            <pc:sldMk cId="3900868917" sldId="297"/>
            <ac:picMk id="2" creationId="{7DBB1250-A69D-BDF4-96B9-F57EC891E596}"/>
          </ac:picMkLst>
        </pc:picChg>
      </pc:sldChg>
      <pc:sldChg chg="addSp modSp">
        <pc:chgData name="胡伯源" userId="S::110598009@cc.ntut.edu.tw::af436efd-fe17-4dec-9be4-0ac6009b1d17" providerId="AD" clId="Web-{A5339B18-AC3B-2EB8-C9AF-AD1AEC76B0EF}" dt="2022-06-29T04:50:24.235" v="152"/>
        <pc:sldMkLst>
          <pc:docMk/>
          <pc:sldMk cId="3416674546" sldId="298"/>
        </pc:sldMkLst>
        <pc:spChg chg="add mod">
          <ac:chgData name="胡伯源" userId="S::110598009@cc.ntut.edu.tw::af436efd-fe17-4dec-9be4-0ac6009b1d17" providerId="AD" clId="Web-{A5339B18-AC3B-2EB8-C9AF-AD1AEC76B0EF}" dt="2022-06-29T04:49:29.125" v="143" actId="1076"/>
          <ac:spMkLst>
            <pc:docMk/>
            <pc:sldMk cId="3416674546" sldId="298"/>
            <ac:spMk id="3" creationId="{2AA34160-9B95-57F1-E1EC-29EF2673B323}"/>
          </ac:spMkLst>
        </pc:spChg>
        <pc:spChg chg="add mod">
          <ac:chgData name="胡伯源" userId="S::110598009@cc.ntut.edu.tw::af436efd-fe17-4dec-9be4-0ac6009b1d17" providerId="AD" clId="Web-{A5339B18-AC3B-2EB8-C9AF-AD1AEC76B0EF}" dt="2022-06-29T04:50:24.235" v="152"/>
          <ac:spMkLst>
            <pc:docMk/>
            <pc:sldMk cId="3416674546" sldId="298"/>
            <ac:spMk id="5" creationId="{0D95509E-E35C-A045-BA77-89727C5A03CF}"/>
          </ac:spMkLst>
        </pc:spChg>
        <pc:spChg chg="mod">
          <ac:chgData name="胡伯源" userId="S::110598009@cc.ntut.edu.tw::af436efd-fe17-4dec-9be4-0ac6009b1d17" providerId="AD" clId="Web-{A5339B18-AC3B-2EB8-C9AF-AD1AEC76B0EF}" dt="2022-06-29T04:49:46.219" v="144" actId="20577"/>
          <ac:spMkLst>
            <pc:docMk/>
            <pc:sldMk cId="3416674546" sldId="298"/>
            <ac:spMk id="167" creationId="{00000000-0000-0000-0000-000000000000}"/>
          </ac:spMkLst>
        </pc:spChg>
        <pc:picChg chg="add mod">
          <ac:chgData name="胡伯源" userId="S::110598009@cc.ntut.edu.tw::af436efd-fe17-4dec-9be4-0ac6009b1d17" providerId="AD" clId="Web-{A5339B18-AC3B-2EB8-C9AF-AD1AEC76B0EF}" dt="2022-06-29T04:47:28.215" v="100" actId="1076"/>
          <ac:picMkLst>
            <pc:docMk/>
            <pc:sldMk cId="3416674546" sldId="298"/>
            <ac:picMk id="2" creationId="{7AB1B8AD-6AF8-797F-148D-77288DFA1B01}"/>
          </ac:picMkLst>
        </pc:picChg>
      </pc:sldChg>
      <pc:sldChg chg="addSp modSp">
        <pc:chgData name="胡伯源" userId="S::110598009@cc.ntut.edu.tw::af436efd-fe17-4dec-9be4-0ac6009b1d17" providerId="AD" clId="Web-{A5339B18-AC3B-2EB8-C9AF-AD1AEC76B0EF}" dt="2022-06-29T04:55:44.744" v="236" actId="1076"/>
        <pc:sldMkLst>
          <pc:docMk/>
          <pc:sldMk cId="581010523" sldId="299"/>
        </pc:sldMkLst>
        <pc:spChg chg="add mod">
          <ac:chgData name="胡伯源" userId="S::110598009@cc.ntut.edu.tw::af436efd-fe17-4dec-9be4-0ac6009b1d17" providerId="AD" clId="Web-{A5339B18-AC3B-2EB8-C9AF-AD1AEC76B0EF}" dt="2022-06-29T04:55:44.744" v="236" actId="1076"/>
          <ac:spMkLst>
            <pc:docMk/>
            <pc:sldMk cId="581010523" sldId="299"/>
            <ac:spMk id="4" creationId="{9C5872D1-FFBA-7DD8-0D45-5155036E0128}"/>
          </ac:spMkLst>
        </pc:spChg>
        <pc:spChg chg="mod">
          <ac:chgData name="胡伯源" userId="S::110598009@cc.ntut.edu.tw::af436efd-fe17-4dec-9be4-0ac6009b1d17" providerId="AD" clId="Web-{A5339B18-AC3B-2EB8-C9AF-AD1AEC76B0EF}" dt="2022-06-29T04:53:39.319" v="219" actId="20577"/>
          <ac:spMkLst>
            <pc:docMk/>
            <pc:sldMk cId="581010523" sldId="299"/>
            <ac:spMk id="167" creationId="{00000000-0000-0000-0000-000000000000}"/>
          </ac:spMkLst>
        </pc:spChg>
        <pc:picChg chg="add mod">
          <ac:chgData name="胡伯源" userId="S::110598009@cc.ntut.edu.tw::af436efd-fe17-4dec-9be4-0ac6009b1d17" providerId="AD" clId="Web-{A5339B18-AC3B-2EB8-C9AF-AD1AEC76B0EF}" dt="2022-06-29T04:53:46.194" v="220" actId="1076"/>
          <ac:picMkLst>
            <pc:docMk/>
            <pc:sldMk cId="581010523" sldId="299"/>
            <ac:picMk id="2" creationId="{1ABE1AD4-6B88-8EFD-83E2-C630975C1FBC}"/>
          </ac:picMkLst>
        </pc:picChg>
        <pc:picChg chg="add mod">
          <ac:chgData name="胡伯源" userId="S::110598009@cc.ntut.edu.tw::af436efd-fe17-4dec-9be4-0ac6009b1d17" providerId="AD" clId="Web-{A5339B18-AC3B-2EB8-C9AF-AD1AEC76B0EF}" dt="2022-06-29T04:54:25.539" v="222" actId="1076"/>
          <ac:picMkLst>
            <pc:docMk/>
            <pc:sldMk cId="581010523" sldId="299"/>
            <ac:picMk id="3" creationId="{5EE6D8B5-7212-CCB1-E9EC-67DEF425CF10}"/>
          </ac:picMkLst>
        </pc:picChg>
      </pc:sldChg>
      <pc:sldChg chg="addSp modSp">
        <pc:chgData name="胡伯源" userId="S::110598009@cc.ntut.edu.tw::af436efd-fe17-4dec-9be4-0ac6009b1d17" providerId="AD" clId="Web-{A5339B18-AC3B-2EB8-C9AF-AD1AEC76B0EF}" dt="2022-06-29T04:39:55.109" v="55" actId="1076"/>
        <pc:sldMkLst>
          <pc:docMk/>
          <pc:sldMk cId="655436359" sldId="300"/>
        </pc:sldMkLst>
        <pc:picChg chg="add mod">
          <ac:chgData name="胡伯源" userId="S::110598009@cc.ntut.edu.tw::af436efd-fe17-4dec-9be4-0ac6009b1d17" providerId="AD" clId="Web-{A5339B18-AC3B-2EB8-C9AF-AD1AEC76B0EF}" dt="2022-06-29T04:39:55.109" v="55" actId="1076"/>
          <ac:picMkLst>
            <pc:docMk/>
            <pc:sldMk cId="655436359" sldId="300"/>
            <ac:picMk id="2" creationId="{76DC189E-66F7-8A35-1487-73B499A5E3C5}"/>
          </ac:picMkLst>
        </pc:picChg>
      </pc:sldChg>
      <pc:sldChg chg="addSp modSp">
        <pc:chgData name="胡伯源" userId="S::110598009@cc.ntut.edu.tw::af436efd-fe17-4dec-9be4-0ac6009b1d17" providerId="AD" clId="Web-{A5339B18-AC3B-2EB8-C9AF-AD1AEC76B0EF}" dt="2022-06-29T05:04:45.275" v="245" actId="1076"/>
        <pc:sldMkLst>
          <pc:docMk/>
          <pc:sldMk cId="3057085197" sldId="302"/>
        </pc:sldMkLst>
        <pc:spChg chg="mod">
          <ac:chgData name="胡伯源" userId="S::110598009@cc.ntut.edu.tw::af436efd-fe17-4dec-9be4-0ac6009b1d17" providerId="AD" clId="Web-{A5339B18-AC3B-2EB8-C9AF-AD1AEC76B0EF}" dt="2022-06-29T05:02:20.287" v="240" actId="20577"/>
          <ac:spMkLst>
            <pc:docMk/>
            <pc:sldMk cId="3057085197" sldId="302"/>
            <ac:spMk id="4" creationId="{D22288DA-A7C9-5F3D-08FA-156E67D75CD9}"/>
          </ac:spMkLst>
        </pc:spChg>
        <pc:picChg chg="add mod">
          <ac:chgData name="胡伯源" userId="S::110598009@cc.ntut.edu.tw::af436efd-fe17-4dec-9be4-0ac6009b1d17" providerId="AD" clId="Web-{A5339B18-AC3B-2EB8-C9AF-AD1AEC76B0EF}" dt="2022-06-29T05:04:45.275" v="245" actId="1076"/>
          <ac:picMkLst>
            <pc:docMk/>
            <pc:sldMk cId="3057085197" sldId="302"/>
            <ac:picMk id="6" creationId="{1B79D42B-753C-AE68-4BCB-121CF8CDF1ED}"/>
          </ac:picMkLst>
        </pc:picChg>
      </pc:sldChg>
    </pc:docChg>
  </pc:docChgLst>
  <pc:docChgLst>
    <pc:chgData name="胡伯源" userId="S::110598009@cc.ntut.edu.tw::af436efd-fe17-4dec-9be4-0ac6009b1d17" providerId="AD" clId="Web-{C128C5AB-3A58-56C5-22B9-16AF485A1AA1}"/>
    <pc:docChg chg="modSld">
      <pc:chgData name="胡伯源" userId="S::110598009@cc.ntut.edu.tw::af436efd-fe17-4dec-9be4-0ac6009b1d17" providerId="AD" clId="Web-{C128C5AB-3A58-56C5-22B9-16AF485A1AA1}" dt="2022-07-04T10:45:28.831" v="32" actId="1076"/>
      <pc:docMkLst>
        <pc:docMk/>
      </pc:docMkLst>
      <pc:sldChg chg="addSp delSp modSp">
        <pc:chgData name="胡伯源" userId="S::110598009@cc.ntut.edu.tw::af436efd-fe17-4dec-9be4-0ac6009b1d17" providerId="AD" clId="Web-{C128C5AB-3A58-56C5-22B9-16AF485A1AA1}" dt="2022-07-04T10:45:28.831" v="32" actId="1076"/>
        <pc:sldMkLst>
          <pc:docMk/>
          <pc:sldMk cId="3057085197" sldId="302"/>
        </pc:sldMkLst>
        <pc:picChg chg="del">
          <ac:chgData name="胡伯源" userId="S::110598009@cc.ntut.edu.tw::af436efd-fe17-4dec-9be4-0ac6009b1d17" providerId="AD" clId="Web-{C128C5AB-3A58-56C5-22B9-16AF485A1AA1}" dt="2022-07-04T10:26:40.397" v="1"/>
          <ac:picMkLst>
            <pc:docMk/>
            <pc:sldMk cId="3057085197" sldId="302"/>
            <ac:picMk id="6" creationId="{1B79D42B-753C-AE68-4BCB-121CF8CDF1ED}"/>
          </ac:picMkLst>
        </pc:picChg>
        <pc:picChg chg="add del mod">
          <ac:chgData name="胡伯源" userId="S::110598009@cc.ntut.edu.tw::af436efd-fe17-4dec-9be4-0ac6009b1d17" providerId="AD" clId="Web-{C128C5AB-3A58-56C5-22B9-16AF485A1AA1}" dt="2022-07-04T10:45:00.877" v="28"/>
          <ac:picMkLst>
            <pc:docMk/>
            <pc:sldMk cId="3057085197" sldId="302"/>
            <ac:picMk id="7" creationId="{40D967E3-524D-5029-7AB8-ED09EE5C9652}"/>
          </ac:picMkLst>
        </pc:picChg>
        <pc:picChg chg="add del mod">
          <ac:chgData name="胡伯源" userId="S::110598009@cc.ntut.edu.tw::af436efd-fe17-4dec-9be4-0ac6009b1d17" providerId="AD" clId="Web-{C128C5AB-3A58-56C5-22B9-16AF485A1AA1}" dt="2022-07-04T10:42:40.342" v="17"/>
          <ac:picMkLst>
            <pc:docMk/>
            <pc:sldMk cId="3057085197" sldId="302"/>
            <ac:picMk id="8" creationId="{37CDBB0A-06BC-4D22-CE64-F4AC9CA4E047}"/>
          </ac:picMkLst>
        </pc:picChg>
        <pc:picChg chg="add mod">
          <ac:chgData name="胡伯源" userId="S::110598009@cc.ntut.edu.tw::af436efd-fe17-4dec-9be4-0ac6009b1d17" providerId="AD" clId="Web-{C128C5AB-3A58-56C5-22B9-16AF485A1AA1}" dt="2022-07-04T10:45:28.831" v="32" actId="1076"/>
          <ac:picMkLst>
            <pc:docMk/>
            <pc:sldMk cId="3057085197" sldId="302"/>
            <ac:picMk id="9" creationId="{11A55C65-7927-5417-DCEA-F71A7F7E0092}"/>
          </ac:picMkLst>
        </pc:picChg>
      </pc:sldChg>
    </pc:docChg>
  </pc:docChgLst>
  <pc:docChgLst>
    <pc:chgData name="胡伯源" userId="S::110598009@cc.ntut.edu.tw::af436efd-fe17-4dec-9be4-0ac6009b1d17" providerId="AD" clId="Web-{70935CC5-BF63-F33F-B6C4-D33F6789A812}"/>
    <pc:docChg chg="modSld">
      <pc:chgData name="胡伯源" userId="S::110598009@cc.ntut.edu.tw::af436efd-fe17-4dec-9be4-0ac6009b1d17" providerId="AD" clId="Web-{70935CC5-BF63-F33F-B6C4-D33F6789A812}" dt="2022-06-30T07:03:05.911" v="9" actId="20577"/>
      <pc:docMkLst>
        <pc:docMk/>
      </pc:docMkLst>
      <pc:sldChg chg="modSp">
        <pc:chgData name="胡伯源" userId="S::110598009@cc.ntut.edu.tw::af436efd-fe17-4dec-9be4-0ac6009b1d17" providerId="AD" clId="Web-{70935CC5-BF63-F33F-B6C4-D33F6789A812}" dt="2022-06-30T07:02:33.708" v="2" actId="20577"/>
        <pc:sldMkLst>
          <pc:docMk/>
          <pc:sldMk cId="0" sldId="256"/>
        </pc:sldMkLst>
        <pc:spChg chg="mod">
          <ac:chgData name="胡伯源" userId="S::110598009@cc.ntut.edu.tw::af436efd-fe17-4dec-9be4-0ac6009b1d17" providerId="AD" clId="Web-{70935CC5-BF63-F33F-B6C4-D33F6789A812}" dt="2022-06-30T07:02:33.708" v="2" actId="20577"/>
          <ac:spMkLst>
            <pc:docMk/>
            <pc:sldMk cId="0" sldId="256"/>
            <ac:spMk id="144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2:41.364" v="3" actId="20577"/>
        <pc:sldMkLst>
          <pc:docMk/>
          <pc:sldMk cId="1616572215" sldId="293"/>
        </pc:sldMkLst>
        <pc:spChg chg="mod">
          <ac:chgData name="胡伯源" userId="S::110598009@cc.ntut.edu.tw::af436efd-fe17-4dec-9be4-0ac6009b1d17" providerId="AD" clId="Web-{70935CC5-BF63-F33F-B6C4-D33F6789A812}" dt="2022-06-30T07:02:41.364" v="3" actId="20577"/>
          <ac:spMkLst>
            <pc:docMk/>
            <pc:sldMk cId="1616572215" sldId="293"/>
            <ac:spMk id="9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2:45.239" v="5" actId="20577"/>
        <pc:sldMkLst>
          <pc:docMk/>
          <pc:sldMk cId="662884476" sldId="294"/>
        </pc:sldMkLst>
        <pc:spChg chg="mod">
          <ac:chgData name="胡伯源" userId="S::110598009@cc.ntut.edu.tw::af436efd-fe17-4dec-9be4-0ac6009b1d17" providerId="AD" clId="Web-{70935CC5-BF63-F33F-B6C4-D33F6789A812}" dt="2022-06-30T07:02:45.239" v="5" actId="20577"/>
          <ac:spMkLst>
            <pc:docMk/>
            <pc:sldMk cId="662884476" sldId="294"/>
            <ac:spMk id="12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2:43.786" v="4" actId="20577"/>
        <pc:sldMkLst>
          <pc:docMk/>
          <pc:sldMk cId="1082830391" sldId="295"/>
        </pc:sldMkLst>
        <pc:spChg chg="mod">
          <ac:chgData name="胡伯源" userId="S::110598009@cc.ntut.edu.tw::af436efd-fe17-4dec-9be4-0ac6009b1d17" providerId="AD" clId="Web-{70935CC5-BF63-F33F-B6C4-D33F6789A812}" dt="2022-06-30T07:02:43.786" v="4" actId="20577"/>
          <ac:spMkLst>
            <pc:docMk/>
            <pc:sldMk cId="1082830391" sldId="295"/>
            <ac:spMk id="165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2:57.177" v="6" actId="20577"/>
        <pc:sldMkLst>
          <pc:docMk/>
          <pc:sldMk cId="2882518552" sldId="296"/>
        </pc:sldMkLst>
        <pc:spChg chg="mod">
          <ac:chgData name="胡伯源" userId="S::110598009@cc.ntut.edu.tw::af436efd-fe17-4dec-9be4-0ac6009b1d17" providerId="AD" clId="Web-{70935CC5-BF63-F33F-B6C4-D33F6789A812}" dt="2022-06-30T07:02:57.177" v="6" actId="20577"/>
          <ac:spMkLst>
            <pc:docMk/>
            <pc:sldMk cId="2882518552" sldId="296"/>
            <ac:spMk id="165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3:00.568" v="7" actId="20577"/>
        <pc:sldMkLst>
          <pc:docMk/>
          <pc:sldMk cId="3900868917" sldId="297"/>
        </pc:sldMkLst>
        <pc:spChg chg="mod">
          <ac:chgData name="胡伯源" userId="S::110598009@cc.ntut.edu.tw::af436efd-fe17-4dec-9be4-0ac6009b1d17" providerId="AD" clId="Web-{70935CC5-BF63-F33F-B6C4-D33F6789A812}" dt="2022-06-30T07:03:00.568" v="7" actId="20577"/>
          <ac:spMkLst>
            <pc:docMk/>
            <pc:sldMk cId="3900868917" sldId="297"/>
            <ac:spMk id="165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3:02.849" v="8" actId="20577"/>
        <pc:sldMkLst>
          <pc:docMk/>
          <pc:sldMk cId="581010523" sldId="299"/>
        </pc:sldMkLst>
        <pc:spChg chg="mod">
          <ac:chgData name="胡伯源" userId="S::110598009@cc.ntut.edu.tw::af436efd-fe17-4dec-9be4-0ac6009b1d17" providerId="AD" clId="Web-{70935CC5-BF63-F33F-B6C4-D33F6789A812}" dt="2022-06-30T07:03:02.849" v="8" actId="20577"/>
          <ac:spMkLst>
            <pc:docMk/>
            <pc:sldMk cId="581010523" sldId="299"/>
            <ac:spMk id="165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70935CC5-BF63-F33F-B6C4-D33F6789A812}" dt="2022-06-30T07:03:05.911" v="9" actId="20577"/>
        <pc:sldMkLst>
          <pc:docMk/>
          <pc:sldMk cId="655436359" sldId="300"/>
        </pc:sldMkLst>
        <pc:spChg chg="mod">
          <ac:chgData name="胡伯源" userId="S::110598009@cc.ntut.edu.tw::af436efd-fe17-4dec-9be4-0ac6009b1d17" providerId="AD" clId="Web-{70935CC5-BF63-F33F-B6C4-D33F6789A812}" dt="2022-06-30T07:03:05.911" v="9" actId="20577"/>
          <ac:spMkLst>
            <pc:docMk/>
            <pc:sldMk cId="655436359" sldId="300"/>
            <ac:spMk id="165" creationId="{00000000-0000-0000-0000-000000000000}"/>
          </ac:spMkLst>
        </pc:spChg>
      </pc:sldChg>
    </pc:docChg>
  </pc:docChgLst>
  <pc:docChgLst>
    <pc:chgData name="胡伯源" userId="S::110598009@cc.ntut.edu.tw::af436efd-fe17-4dec-9be4-0ac6009b1d17" providerId="AD" clId="Web-{981D045B-4599-ACC4-F9D1-AC759273C0B4}"/>
    <pc:docChg chg="addSld delSld modSld">
      <pc:chgData name="胡伯源" userId="S::110598009@cc.ntut.edu.tw::af436efd-fe17-4dec-9be4-0ac6009b1d17" providerId="AD" clId="Web-{981D045B-4599-ACC4-F9D1-AC759273C0B4}" dt="2022-06-28T18:09:28.924" v="95" actId="20577"/>
      <pc:docMkLst>
        <pc:docMk/>
      </pc:docMkLst>
      <pc:sldChg chg="modSp">
        <pc:chgData name="胡伯源" userId="S::110598009@cc.ntut.edu.tw::af436efd-fe17-4dec-9be4-0ac6009b1d17" providerId="AD" clId="Web-{981D045B-4599-ACC4-F9D1-AC759273C0B4}" dt="2022-06-28T18:06:39.904" v="74" actId="20577"/>
        <pc:sldMkLst>
          <pc:docMk/>
          <pc:sldMk cId="1809896772" sldId="289"/>
        </pc:sldMkLst>
        <pc:spChg chg="mod">
          <ac:chgData name="胡伯源" userId="S::110598009@cc.ntut.edu.tw::af436efd-fe17-4dec-9be4-0ac6009b1d17" providerId="AD" clId="Web-{981D045B-4599-ACC4-F9D1-AC759273C0B4}" dt="2022-06-28T18:06:39.904" v="74" actId="20577"/>
          <ac:spMkLst>
            <pc:docMk/>
            <pc:sldMk cId="1809896772" sldId="289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981D045B-4599-ACC4-F9D1-AC759273C0B4}" dt="2022-06-28T18:02:46.787" v="63" actId="20577"/>
        <pc:sldMkLst>
          <pc:docMk/>
          <pc:sldMk cId="1616572215" sldId="293"/>
        </pc:sldMkLst>
        <pc:spChg chg="mod">
          <ac:chgData name="胡伯源" userId="S::110598009@cc.ntut.edu.tw::af436efd-fe17-4dec-9be4-0ac6009b1d17" providerId="AD" clId="Web-{981D045B-4599-ACC4-F9D1-AC759273C0B4}" dt="2022-06-28T18:02:46.787" v="63" actId="20577"/>
          <ac:spMkLst>
            <pc:docMk/>
            <pc:sldMk cId="1616572215" sldId="293"/>
            <ac:spMk id="9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981D045B-4599-ACC4-F9D1-AC759273C0B4}" dt="2022-06-28T18:02:34.396" v="62" actId="20577"/>
        <pc:sldMkLst>
          <pc:docMk/>
          <pc:sldMk cId="1082830391" sldId="295"/>
        </pc:sldMkLst>
        <pc:spChg chg="mod">
          <ac:chgData name="胡伯源" userId="S::110598009@cc.ntut.edu.tw::af436efd-fe17-4dec-9be4-0ac6009b1d17" providerId="AD" clId="Web-{981D045B-4599-ACC4-F9D1-AC759273C0B4}" dt="2022-06-28T18:02:12.848" v="55" actId="20577"/>
          <ac:spMkLst>
            <pc:docMk/>
            <pc:sldMk cId="1082830391" sldId="295"/>
            <ac:spMk id="165" creationId="{00000000-0000-0000-0000-000000000000}"/>
          </ac:spMkLst>
        </pc:spChg>
        <pc:spChg chg="mod">
          <ac:chgData name="胡伯源" userId="S::110598009@cc.ntut.edu.tw::af436efd-fe17-4dec-9be4-0ac6009b1d17" providerId="AD" clId="Web-{981D045B-4599-ACC4-F9D1-AC759273C0B4}" dt="2022-06-28T18:02:34.396" v="62" actId="20577"/>
          <ac:spMkLst>
            <pc:docMk/>
            <pc:sldMk cId="1082830391" sldId="295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981D045B-4599-ACC4-F9D1-AC759273C0B4}" dt="2022-06-28T18:03:12.412" v="67" actId="20577"/>
        <pc:sldMkLst>
          <pc:docMk/>
          <pc:sldMk cId="2882518552" sldId="296"/>
        </pc:sldMkLst>
        <pc:spChg chg="mod">
          <ac:chgData name="胡伯源" userId="S::110598009@cc.ntut.edu.tw::af436efd-fe17-4dec-9be4-0ac6009b1d17" providerId="AD" clId="Web-{981D045B-4599-ACC4-F9D1-AC759273C0B4}" dt="2022-06-28T18:03:12.412" v="67" actId="20577"/>
          <ac:spMkLst>
            <pc:docMk/>
            <pc:sldMk cId="2882518552" sldId="296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981D045B-4599-ACC4-F9D1-AC759273C0B4}" dt="2022-06-28T18:00:59.800" v="45" actId="20577"/>
        <pc:sldMkLst>
          <pc:docMk/>
          <pc:sldMk cId="3900868917" sldId="297"/>
        </pc:sldMkLst>
        <pc:spChg chg="mod">
          <ac:chgData name="胡伯源" userId="S::110598009@cc.ntut.edu.tw::af436efd-fe17-4dec-9be4-0ac6009b1d17" providerId="AD" clId="Web-{981D045B-4599-ACC4-F9D1-AC759273C0B4}" dt="2022-06-28T18:00:59.800" v="45" actId="20577"/>
          <ac:spMkLst>
            <pc:docMk/>
            <pc:sldMk cId="3900868917" sldId="297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981D045B-4599-ACC4-F9D1-AC759273C0B4}" dt="2022-06-28T18:03:01.021" v="64" actId="20577"/>
        <pc:sldMkLst>
          <pc:docMk/>
          <pc:sldMk cId="3416674546" sldId="298"/>
        </pc:sldMkLst>
        <pc:spChg chg="mod">
          <ac:chgData name="胡伯源" userId="S::110598009@cc.ntut.edu.tw::af436efd-fe17-4dec-9be4-0ac6009b1d17" providerId="AD" clId="Web-{981D045B-4599-ACC4-F9D1-AC759273C0B4}" dt="2022-06-28T18:03:01.021" v="64" actId="20577"/>
          <ac:spMkLst>
            <pc:docMk/>
            <pc:sldMk cId="3416674546" sldId="298"/>
            <ac:spMk id="167" creationId="{00000000-0000-0000-0000-000000000000}"/>
          </ac:spMkLst>
        </pc:spChg>
      </pc:sldChg>
      <pc:sldChg chg="add replId">
        <pc:chgData name="胡伯源" userId="S::110598009@cc.ntut.edu.tw::af436efd-fe17-4dec-9be4-0ac6009b1d17" providerId="AD" clId="Web-{981D045B-4599-ACC4-F9D1-AC759273C0B4}" dt="2022-06-28T18:01:12.690" v="46"/>
        <pc:sldMkLst>
          <pc:docMk/>
          <pc:sldMk cId="581010523" sldId="299"/>
        </pc:sldMkLst>
      </pc:sldChg>
      <pc:sldChg chg="add replId">
        <pc:chgData name="胡伯源" userId="S::110598009@cc.ntut.edu.tw::af436efd-fe17-4dec-9be4-0ac6009b1d17" providerId="AD" clId="Web-{981D045B-4599-ACC4-F9D1-AC759273C0B4}" dt="2022-06-28T18:03:28.022" v="68"/>
        <pc:sldMkLst>
          <pc:docMk/>
          <pc:sldMk cId="655436359" sldId="300"/>
        </pc:sldMkLst>
      </pc:sldChg>
      <pc:sldChg chg="modSp new">
        <pc:chgData name="胡伯源" userId="S::110598009@cc.ntut.edu.tw::af436efd-fe17-4dec-9be4-0ac6009b1d17" providerId="AD" clId="Web-{981D045B-4599-ACC4-F9D1-AC759273C0B4}" dt="2022-06-28T18:09:01.048" v="89" actId="20577"/>
        <pc:sldMkLst>
          <pc:docMk/>
          <pc:sldMk cId="3467203982" sldId="301"/>
        </pc:sldMkLst>
        <pc:spChg chg="mod">
          <ac:chgData name="胡伯源" userId="S::110598009@cc.ntut.edu.tw::af436efd-fe17-4dec-9be4-0ac6009b1d17" providerId="AD" clId="Web-{981D045B-4599-ACC4-F9D1-AC759273C0B4}" dt="2022-06-28T18:09:01.048" v="89" actId="20577"/>
          <ac:spMkLst>
            <pc:docMk/>
            <pc:sldMk cId="3467203982" sldId="301"/>
            <ac:spMk id="3" creationId="{57CD7E09-FB0E-5BEE-8F16-CB1AFB3AC139}"/>
          </ac:spMkLst>
        </pc:spChg>
        <pc:spChg chg="mod">
          <ac:chgData name="胡伯源" userId="S::110598009@cc.ntut.edu.tw::af436efd-fe17-4dec-9be4-0ac6009b1d17" providerId="AD" clId="Web-{981D045B-4599-ACC4-F9D1-AC759273C0B4}" dt="2022-06-28T18:07:01.186" v="76" actId="20577"/>
          <ac:spMkLst>
            <pc:docMk/>
            <pc:sldMk cId="3467203982" sldId="301"/>
            <ac:spMk id="4" creationId="{2BD431CE-7763-617C-E5D7-A2C8B9E5978A}"/>
          </ac:spMkLst>
        </pc:spChg>
      </pc:sldChg>
      <pc:sldChg chg="new del">
        <pc:chgData name="胡伯源" userId="S::110598009@cc.ntut.edu.tw::af436efd-fe17-4dec-9be4-0ac6009b1d17" providerId="AD" clId="Web-{981D045B-4599-ACC4-F9D1-AC759273C0B4}" dt="2022-06-28T18:08:12.594" v="81"/>
        <pc:sldMkLst>
          <pc:docMk/>
          <pc:sldMk cId="2030449801" sldId="302"/>
        </pc:sldMkLst>
      </pc:sldChg>
      <pc:sldChg chg="modSp new">
        <pc:chgData name="胡伯源" userId="S::110598009@cc.ntut.edu.tw::af436efd-fe17-4dec-9be4-0ac6009b1d17" providerId="AD" clId="Web-{981D045B-4599-ACC4-F9D1-AC759273C0B4}" dt="2022-06-28T18:09:28.924" v="95" actId="20577"/>
        <pc:sldMkLst>
          <pc:docMk/>
          <pc:sldMk cId="3057085197" sldId="302"/>
        </pc:sldMkLst>
        <pc:spChg chg="mod">
          <ac:chgData name="胡伯源" userId="S::110598009@cc.ntut.edu.tw::af436efd-fe17-4dec-9be4-0ac6009b1d17" providerId="AD" clId="Web-{981D045B-4599-ACC4-F9D1-AC759273C0B4}" dt="2022-06-28T18:09:28.924" v="95" actId="20577"/>
          <ac:spMkLst>
            <pc:docMk/>
            <pc:sldMk cId="3057085197" sldId="302"/>
            <ac:spMk id="2" creationId="{BB5771EC-8467-110D-502F-E63E0A578D11}"/>
          </ac:spMkLst>
        </pc:spChg>
      </pc:sldChg>
      <pc:sldChg chg="modSp new del">
        <pc:chgData name="胡伯源" userId="S::110598009@cc.ntut.edu.tw::af436efd-fe17-4dec-9be4-0ac6009b1d17" providerId="AD" clId="Web-{981D045B-4599-ACC4-F9D1-AC759273C0B4}" dt="2022-06-28T18:09:11.080" v="92"/>
        <pc:sldMkLst>
          <pc:docMk/>
          <pc:sldMk cId="3203365205" sldId="302"/>
        </pc:sldMkLst>
        <pc:spChg chg="mod">
          <ac:chgData name="胡伯源" userId="S::110598009@cc.ntut.edu.tw::af436efd-fe17-4dec-9be4-0ac6009b1d17" providerId="AD" clId="Web-{981D045B-4599-ACC4-F9D1-AC759273C0B4}" dt="2022-06-28T18:09:02.955" v="91" actId="20577"/>
          <ac:spMkLst>
            <pc:docMk/>
            <pc:sldMk cId="3203365205" sldId="302"/>
            <ac:spMk id="4" creationId="{58B4A633-C5C1-0FF2-F048-891CD2C58AB8}"/>
          </ac:spMkLst>
        </pc:spChg>
      </pc:sldChg>
      <pc:sldChg chg="modSp new del">
        <pc:chgData name="胡伯源" userId="S::110598009@cc.ntut.edu.tw::af436efd-fe17-4dec-9be4-0ac6009b1d17" providerId="AD" clId="Web-{981D045B-4599-ACC4-F9D1-AC759273C0B4}" dt="2022-06-28T18:08:29.001" v="83"/>
        <pc:sldMkLst>
          <pc:docMk/>
          <pc:sldMk cId="2497871544" sldId="303"/>
        </pc:sldMkLst>
        <pc:spChg chg="mod">
          <ac:chgData name="胡伯源" userId="S::110598009@cc.ntut.edu.tw::af436efd-fe17-4dec-9be4-0ac6009b1d17" providerId="AD" clId="Web-{981D045B-4599-ACC4-F9D1-AC759273C0B4}" dt="2022-06-28T18:07:37.093" v="79" actId="20577"/>
          <ac:spMkLst>
            <pc:docMk/>
            <pc:sldMk cId="2497871544" sldId="303"/>
            <ac:spMk id="3" creationId="{BCE752B8-5A74-EC47-37BE-35C04D93DE5A}"/>
          </ac:spMkLst>
        </pc:spChg>
        <pc:spChg chg="mod">
          <ac:chgData name="胡伯源" userId="S::110598009@cc.ntut.edu.tw::af436efd-fe17-4dec-9be4-0ac6009b1d17" providerId="AD" clId="Web-{981D045B-4599-ACC4-F9D1-AC759273C0B4}" dt="2022-06-28T18:07:39.593" v="80" actId="20577"/>
          <ac:spMkLst>
            <pc:docMk/>
            <pc:sldMk cId="2497871544" sldId="303"/>
            <ac:spMk id="4" creationId="{8B726902-708A-C689-B3E8-648226ED1EE5}"/>
          </ac:spMkLst>
        </pc:spChg>
      </pc:sldChg>
      <pc:sldChg chg="new del">
        <pc:chgData name="胡伯源" userId="S::110598009@cc.ntut.edu.tw::af436efd-fe17-4dec-9be4-0ac6009b1d17" providerId="AD" clId="Web-{981D045B-4599-ACC4-F9D1-AC759273C0B4}" dt="2022-06-28T18:08:32.454" v="84"/>
        <pc:sldMkLst>
          <pc:docMk/>
          <pc:sldMk cId="4119839563" sldId="304"/>
        </pc:sldMkLst>
      </pc:sldChg>
    </pc:docChg>
  </pc:docChgLst>
  <pc:docChgLst>
    <pc:chgData name="胡伯源" userId="S::110598009@cc.ntut.edu.tw::af436efd-fe17-4dec-9be4-0ac6009b1d17" providerId="AD" clId="Web-{03BA0B53-60D9-34AE-A4A3-74CD7BB3F814}"/>
    <pc:docChg chg="addSld modSld">
      <pc:chgData name="胡伯源" userId="S::110598009@cc.ntut.edu.tw::af436efd-fe17-4dec-9be4-0ac6009b1d17" providerId="AD" clId="Web-{03BA0B53-60D9-34AE-A4A3-74CD7BB3F814}" dt="2022-07-05T18:16:31.906" v="115" actId="20577"/>
      <pc:docMkLst>
        <pc:docMk/>
      </pc:docMkLst>
      <pc:sldChg chg="addSp delSp modSp">
        <pc:chgData name="胡伯源" userId="S::110598009@cc.ntut.edu.tw::af436efd-fe17-4dec-9be4-0ac6009b1d17" providerId="AD" clId="Web-{03BA0B53-60D9-34AE-A4A3-74CD7BB3F814}" dt="2022-07-05T18:16:31.906" v="115" actId="20577"/>
        <pc:sldMkLst>
          <pc:docMk/>
          <pc:sldMk cId="413947195" sldId="303"/>
        </pc:sldMkLst>
        <pc:spChg chg="add mod">
          <ac:chgData name="胡伯源" userId="S::110598009@cc.ntut.edu.tw::af436efd-fe17-4dec-9be4-0ac6009b1d17" providerId="AD" clId="Web-{03BA0B53-60D9-34AE-A4A3-74CD7BB3F814}" dt="2022-07-05T18:14:44.980" v="63" actId="1076"/>
          <ac:spMkLst>
            <pc:docMk/>
            <pc:sldMk cId="413947195" sldId="303"/>
            <ac:spMk id="5" creationId="{3F0C4779-F9CF-8B2C-6E56-7CD8CD5F7E48}"/>
          </ac:spMkLst>
        </pc:spChg>
        <pc:spChg chg="mod">
          <ac:chgData name="胡伯源" userId="S::110598009@cc.ntut.edu.tw::af436efd-fe17-4dec-9be4-0ac6009b1d17" providerId="AD" clId="Web-{03BA0B53-60D9-34AE-A4A3-74CD7BB3F814}" dt="2022-07-05T18:16:31.906" v="115" actId="20577"/>
          <ac:spMkLst>
            <pc:docMk/>
            <pc:sldMk cId="413947195" sldId="303"/>
            <ac:spMk id="167" creationId="{00000000-0000-0000-0000-000000000000}"/>
          </ac:spMkLst>
        </pc:spChg>
        <pc:picChg chg="add mod">
          <ac:chgData name="胡伯源" userId="S::110598009@cc.ntut.edu.tw::af436efd-fe17-4dec-9be4-0ac6009b1d17" providerId="AD" clId="Web-{03BA0B53-60D9-34AE-A4A3-74CD7BB3F814}" dt="2022-07-05T18:07:53.938" v="16" actId="1076"/>
          <ac:picMkLst>
            <pc:docMk/>
            <pc:sldMk cId="413947195" sldId="303"/>
            <ac:picMk id="2" creationId="{AF3C555E-7F6F-DAED-CD03-40966053A0BF}"/>
          </ac:picMkLst>
        </pc:picChg>
        <pc:picChg chg="del">
          <ac:chgData name="胡伯源" userId="S::110598009@cc.ntut.edu.tw::af436efd-fe17-4dec-9be4-0ac6009b1d17" providerId="AD" clId="Web-{03BA0B53-60D9-34AE-A4A3-74CD7BB3F814}" dt="2022-07-05T18:07:36.781" v="4"/>
          <ac:picMkLst>
            <pc:docMk/>
            <pc:sldMk cId="413947195" sldId="303"/>
            <ac:picMk id="3" creationId="{DD4AA66D-C22C-277F-B098-3FC7F9AF3B2B}"/>
          </ac:picMkLst>
        </pc:picChg>
        <pc:picChg chg="del">
          <ac:chgData name="胡伯源" userId="S::110598009@cc.ntut.edu.tw::af436efd-fe17-4dec-9be4-0ac6009b1d17" providerId="AD" clId="Web-{03BA0B53-60D9-34AE-A4A3-74CD7BB3F814}" dt="2022-07-05T18:07:36.844" v="5"/>
          <ac:picMkLst>
            <pc:docMk/>
            <pc:sldMk cId="413947195" sldId="303"/>
            <ac:picMk id="4" creationId="{CF1FAEC2-BC99-E84F-C474-56EF53D2FE9B}"/>
          </ac:picMkLst>
        </pc:picChg>
        <pc:picChg chg="add mod">
          <ac:chgData name="胡伯源" userId="S::110598009@cc.ntut.edu.tw::af436efd-fe17-4dec-9be4-0ac6009b1d17" providerId="AD" clId="Web-{03BA0B53-60D9-34AE-A4A3-74CD7BB3F814}" dt="2022-07-05T18:15:10.965" v="70" actId="1076"/>
          <ac:picMkLst>
            <pc:docMk/>
            <pc:sldMk cId="413947195" sldId="303"/>
            <ac:picMk id="6" creationId="{6D251084-9AB7-F2AB-AFF1-DC43AF23571B}"/>
          </ac:picMkLst>
        </pc:picChg>
      </pc:sldChg>
      <pc:sldChg chg="addSp delSp modSp add replId">
        <pc:chgData name="胡伯源" userId="S::110598009@cc.ntut.edu.tw::af436efd-fe17-4dec-9be4-0ac6009b1d17" providerId="AD" clId="Web-{03BA0B53-60D9-34AE-A4A3-74CD7BB3F814}" dt="2022-07-05T18:14:37.965" v="62" actId="1076"/>
        <pc:sldMkLst>
          <pc:docMk/>
          <pc:sldMk cId="3326869274" sldId="305"/>
        </pc:sldMkLst>
        <pc:spChg chg="add mod">
          <ac:chgData name="胡伯源" userId="S::110598009@cc.ntut.edu.tw::af436efd-fe17-4dec-9be4-0ac6009b1d17" providerId="AD" clId="Web-{03BA0B53-60D9-34AE-A4A3-74CD7BB3F814}" dt="2022-07-05T18:13:58.651" v="52" actId="14100"/>
          <ac:spMkLst>
            <pc:docMk/>
            <pc:sldMk cId="3326869274" sldId="305"/>
            <ac:spMk id="6" creationId="{AB637F76-C41D-9FF6-A436-59E4A1383F0B}"/>
          </ac:spMkLst>
        </pc:spChg>
        <pc:spChg chg="add mod">
          <ac:chgData name="胡伯源" userId="S::110598009@cc.ntut.edu.tw::af436efd-fe17-4dec-9be4-0ac6009b1d17" providerId="AD" clId="Web-{03BA0B53-60D9-34AE-A4A3-74CD7BB3F814}" dt="2022-07-05T18:14:37.965" v="62" actId="1076"/>
          <ac:spMkLst>
            <pc:docMk/>
            <pc:sldMk cId="3326869274" sldId="305"/>
            <ac:spMk id="10" creationId="{CA5BDB2A-95CB-F1B5-0283-51EC1A95BBCC}"/>
          </ac:spMkLst>
        </pc:spChg>
        <pc:picChg chg="del">
          <ac:chgData name="胡伯源" userId="S::110598009@cc.ntut.edu.tw::af436efd-fe17-4dec-9be4-0ac6009b1d17" providerId="AD" clId="Web-{03BA0B53-60D9-34AE-A4A3-74CD7BB3F814}" dt="2022-07-05T18:09:39.206" v="20"/>
          <ac:picMkLst>
            <pc:docMk/>
            <pc:sldMk cId="3326869274" sldId="305"/>
            <ac:picMk id="2" creationId="{AF3C555E-7F6F-DAED-CD03-40966053A0BF}"/>
          </ac:picMkLst>
        </pc:picChg>
        <pc:picChg chg="add del">
          <ac:chgData name="胡伯源" userId="S::110598009@cc.ntut.edu.tw::af436efd-fe17-4dec-9be4-0ac6009b1d17" providerId="AD" clId="Web-{03BA0B53-60D9-34AE-A4A3-74CD7BB3F814}" dt="2022-07-05T18:14:05.417" v="54"/>
          <ac:picMkLst>
            <pc:docMk/>
            <pc:sldMk cId="3326869274" sldId="305"/>
            <ac:picMk id="8" creationId="{ECD3E070-8D79-4DEF-8AD8-D56AA93A02D0}"/>
          </ac:picMkLst>
        </pc:picChg>
      </pc:sldChg>
    </pc:docChg>
  </pc:docChgLst>
  <pc:docChgLst>
    <pc:chgData name="胡伯源" userId="S::110598009@cc.ntut.edu.tw::af436efd-fe17-4dec-9be4-0ac6009b1d17" providerId="AD" clId="Web-{36A57549-3777-F8D9-A6E0-B06874B70AC8}"/>
    <pc:docChg chg="modSld">
      <pc:chgData name="胡伯源" userId="S::110598009@cc.ntut.edu.tw::af436efd-fe17-4dec-9be4-0ac6009b1d17" providerId="AD" clId="Web-{36A57549-3777-F8D9-A6E0-B06874B70AC8}" dt="2022-06-29T05:46:16.440" v="4"/>
      <pc:docMkLst>
        <pc:docMk/>
      </pc:docMkLst>
      <pc:sldChg chg="modSp">
        <pc:chgData name="胡伯源" userId="S::110598009@cc.ntut.edu.tw::af436efd-fe17-4dec-9be4-0ac6009b1d17" providerId="AD" clId="Web-{36A57549-3777-F8D9-A6E0-B06874B70AC8}" dt="2022-06-29T05:45:34.704" v="0"/>
        <pc:sldMkLst>
          <pc:docMk/>
          <pc:sldMk cId="1082830391" sldId="295"/>
        </pc:sldMkLst>
        <pc:spChg chg="mod">
          <ac:chgData name="胡伯源" userId="S::110598009@cc.ntut.edu.tw::af436efd-fe17-4dec-9be4-0ac6009b1d17" providerId="AD" clId="Web-{36A57549-3777-F8D9-A6E0-B06874B70AC8}" dt="2022-06-29T05:45:34.704" v="0"/>
          <ac:spMkLst>
            <pc:docMk/>
            <pc:sldMk cId="1082830391" sldId="295"/>
            <ac:spMk id="7" creationId="{9CA24A94-4211-ECDC-FDC4-6FDCBC07FFE8}"/>
          </ac:spMkLst>
        </pc:spChg>
      </pc:sldChg>
      <pc:sldChg chg="modSp">
        <pc:chgData name="胡伯源" userId="S::110598009@cc.ntut.edu.tw::af436efd-fe17-4dec-9be4-0ac6009b1d17" providerId="AD" clId="Web-{36A57549-3777-F8D9-A6E0-B06874B70AC8}" dt="2022-06-29T05:46:16.440" v="4"/>
        <pc:sldMkLst>
          <pc:docMk/>
          <pc:sldMk cId="581010523" sldId="299"/>
        </pc:sldMkLst>
        <pc:spChg chg="mod">
          <ac:chgData name="胡伯源" userId="S::110598009@cc.ntut.edu.tw::af436efd-fe17-4dec-9be4-0ac6009b1d17" providerId="AD" clId="Web-{36A57549-3777-F8D9-A6E0-B06874B70AC8}" dt="2022-06-29T05:46:16.440" v="4"/>
          <ac:spMkLst>
            <pc:docMk/>
            <pc:sldMk cId="581010523" sldId="299"/>
            <ac:spMk id="4" creationId="{9C5872D1-FFBA-7DD8-0D45-5155036E0128}"/>
          </ac:spMkLst>
        </pc:spChg>
      </pc:sldChg>
    </pc:docChg>
  </pc:docChgLst>
  <pc:docChgLst>
    <pc:chgData name="胡伯源" userId="S::110598009@cc.ntut.edu.tw::af436efd-fe17-4dec-9be4-0ac6009b1d17" providerId="AD" clId="Web-{6214BB97-3540-EB71-8383-148BF305D31F}"/>
    <pc:docChg chg="addSld modSld">
      <pc:chgData name="胡伯源" userId="S::110598009@cc.ntut.edu.tw::af436efd-fe17-4dec-9be4-0ac6009b1d17" providerId="AD" clId="Web-{6214BB97-3540-EB71-8383-148BF305D31F}" dt="2022-06-28T17:56:56.454" v="193" actId="20577"/>
      <pc:docMkLst>
        <pc:docMk/>
      </pc:docMkLst>
      <pc:sldChg chg="modSp">
        <pc:chgData name="胡伯源" userId="S::110598009@cc.ntut.edu.tw::af436efd-fe17-4dec-9be4-0ac6009b1d17" providerId="AD" clId="Web-{6214BB97-3540-EB71-8383-148BF305D31F}" dt="2022-06-28T17:55:45.344" v="157" actId="20577"/>
        <pc:sldMkLst>
          <pc:docMk/>
          <pc:sldMk cId="1809896772" sldId="289"/>
        </pc:sldMkLst>
        <pc:spChg chg="mod">
          <ac:chgData name="胡伯源" userId="S::110598009@cc.ntut.edu.tw::af436efd-fe17-4dec-9be4-0ac6009b1d17" providerId="AD" clId="Web-{6214BB97-3540-EB71-8383-148BF305D31F}" dt="2022-06-28T17:55:45.344" v="157" actId="20577"/>
          <ac:spMkLst>
            <pc:docMk/>
            <pc:sldMk cId="1809896772" sldId="289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6214BB97-3540-EB71-8383-148BF305D31F}" dt="2022-06-28T17:47:15.786" v="28" actId="20577"/>
        <pc:sldMkLst>
          <pc:docMk/>
          <pc:sldMk cId="1616572215" sldId="293"/>
        </pc:sldMkLst>
        <pc:spChg chg="mod">
          <ac:chgData name="胡伯源" userId="S::110598009@cc.ntut.edu.tw::af436efd-fe17-4dec-9be4-0ac6009b1d17" providerId="AD" clId="Web-{6214BB97-3540-EB71-8383-148BF305D31F}" dt="2022-06-28T17:47:15.786" v="28" actId="20577"/>
          <ac:spMkLst>
            <pc:docMk/>
            <pc:sldMk cId="1616572215" sldId="293"/>
            <ac:spMk id="9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6214BB97-3540-EB71-8383-148BF305D31F}" dt="2022-06-28T17:55:48.422" v="159" actId="20577"/>
        <pc:sldMkLst>
          <pc:docMk/>
          <pc:sldMk cId="662884476" sldId="294"/>
        </pc:sldMkLst>
        <pc:spChg chg="mod">
          <ac:chgData name="胡伯源" userId="S::110598009@cc.ntut.edu.tw::af436efd-fe17-4dec-9be4-0ac6009b1d17" providerId="AD" clId="Web-{6214BB97-3540-EB71-8383-148BF305D31F}" dt="2022-06-28T17:55:48.422" v="159" actId="20577"/>
          <ac:spMkLst>
            <pc:docMk/>
            <pc:sldMk cId="662884476" sldId="294"/>
            <ac:spMk id="12" creationId="{00000000-0000-0000-0000-000000000000}"/>
          </ac:spMkLst>
        </pc:spChg>
      </pc:sldChg>
      <pc:sldChg chg="addSp delSp modSp">
        <pc:chgData name="胡伯源" userId="S::110598009@cc.ntut.edu.tw::af436efd-fe17-4dec-9be4-0ac6009b1d17" providerId="AD" clId="Web-{6214BB97-3540-EB71-8383-148BF305D31F}" dt="2022-06-28T17:54:17.826" v="141" actId="20577"/>
        <pc:sldMkLst>
          <pc:docMk/>
          <pc:sldMk cId="1082830391" sldId="295"/>
        </pc:sldMkLst>
        <pc:spChg chg="add mod">
          <ac:chgData name="胡伯源" userId="S::110598009@cc.ntut.edu.tw::af436efd-fe17-4dec-9be4-0ac6009b1d17" providerId="AD" clId="Web-{6214BB97-3540-EB71-8383-148BF305D31F}" dt="2022-06-28T17:51:16.979" v="67" actId="1076"/>
          <ac:spMkLst>
            <pc:docMk/>
            <pc:sldMk cId="1082830391" sldId="295"/>
            <ac:spMk id="6" creationId="{6EFA8BC3-7622-0A71-5185-D2D578526779}"/>
          </ac:spMkLst>
        </pc:spChg>
        <pc:spChg chg="add mod">
          <ac:chgData name="胡伯源" userId="S::110598009@cc.ntut.edu.tw::af436efd-fe17-4dec-9be4-0ac6009b1d17" providerId="AD" clId="Web-{6214BB97-3540-EB71-8383-148BF305D31F}" dt="2022-06-28T17:52:12.230" v="81" actId="1076"/>
          <ac:spMkLst>
            <pc:docMk/>
            <pc:sldMk cId="1082830391" sldId="295"/>
            <ac:spMk id="7" creationId="{9CA24A94-4211-ECDC-FDC4-6FDCBC07FFE8}"/>
          </ac:spMkLst>
        </pc:spChg>
        <pc:spChg chg="add mod">
          <ac:chgData name="胡伯源" userId="S::110598009@cc.ntut.edu.tw::af436efd-fe17-4dec-9be4-0ac6009b1d17" providerId="AD" clId="Web-{6214BB97-3540-EB71-8383-148BF305D31F}" dt="2022-06-28T17:53:44.888" v="120" actId="14100"/>
          <ac:spMkLst>
            <pc:docMk/>
            <pc:sldMk cId="1082830391" sldId="295"/>
            <ac:spMk id="8" creationId="{007F6EDE-B727-E409-0E28-F1D9B2F9FD1B}"/>
          </ac:spMkLst>
        </pc:spChg>
        <pc:spChg chg="mod">
          <ac:chgData name="胡伯源" userId="S::110598009@cc.ntut.edu.tw::af436efd-fe17-4dec-9be4-0ac6009b1d17" providerId="AD" clId="Web-{6214BB97-3540-EB71-8383-148BF305D31F}" dt="2022-06-28T17:47:18.990" v="31" actId="20577"/>
          <ac:spMkLst>
            <pc:docMk/>
            <pc:sldMk cId="1082830391" sldId="295"/>
            <ac:spMk id="165" creationId="{00000000-0000-0000-0000-000000000000}"/>
          </ac:spMkLst>
        </pc:spChg>
        <pc:spChg chg="mod">
          <ac:chgData name="胡伯源" userId="S::110598009@cc.ntut.edu.tw::af436efd-fe17-4dec-9be4-0ac6009b1d17" providerId="AD" clId="Web-{6214BB97-3540-EB71-8383-148BF305D31F}" dt="2022-06-28T17:54:17.826" v="141" actId="20577"/>
          <ac:spMkLst>
            <pc:docMk/>
            <pc:sldMk cId="1082830391" sldId="295"/>
            <ac:spMk id="167" creationId="{00000000-0000-0000-0000-000000000000}"/>
          </ac:spMkLst>
        </pc:spChg>
        <pc:picChg chg="add del mod">
          <ac:chgData name="胡伯源" userId="S::110598009@cc.ntut.edu.tw::af436efd-fe17-4dec-9be4-0ac6009b1d17" providerId="AD" clId="Web-{6214BB97-3540-EB71-8383-148BF305D31F}" dt="2022-06-28T17:47:49.865" v="38"/>
          <ac:picMkLst>
            <pc:docMk/>
            <pc:sldMk cId="1082830391" sldId="295"/>
            <ac:picMk id="2" creationId="{38E73915-1A11-0EF3-BAAF-D14845F28AC3}"/>
          </ac:picMkLst>
        </pc:picChg>
        <pc:picChg chg="add del mod">
          <ac:chgData name="胡伯源" userId="S::110598009@cc.ntut.edu.tw::af436efd-fe17-4dec-9be4-0ac6009b1d17" providerId="AD" clId="Web-{6214BB97-3540-EB71-8383-148BF305D31F}" dt="2022-06-28T17:49:34.461" v="46"/>
          <ac:picMkLst>
            <pc:docMk/>
            <pc:sldMk cId="1082830391" sldId="295"/>
            <ac:picMk id="3" creationId="{F664DF19-CF41-0899-5424-2C67BA0A425D}"/>
          </ac:picMkLst>
        </pc:picChg>
        <pc:picChg chg="add mod">
          <ac:chgData name="胡伯源" userId="S::110598009@cc.ntut.edu.tw::af436efd-fe17-4dec-9be4-0ac6009b1d17" providerId="AD" clId="Web-{6214BB97-3540-EB71-8383-148BF305D31F}" dt="2022-06-28T17:50:31.775" v="55" actId="1076"/>
          <ac:picMkLst>
            <pc:docMk/>
            <pc:sldMk cId="1082830391" sldId="295"/>
            <ac:picMk id="4" creationId="{D34C1180-AB63-9A81-BB8C-8B34D25ECA8F}"/>
          </ac:picMkLst>
        </pc:picChg>
        <pc:picChg chg="add mod">
          <ac:chgData name="胡伯源" userId="S::110598009@cc.ntut.edu.tw::af436efd-fe17-4dec-9be4-0ac6009b1d17" providerId="AD" clId="Web-{6214BB97-3540-EB71-8383-148BF305D31F}" dt="2022-06-28T17:50:26.947" v="54" actId="1076"/>
          <ac:picMkLst>
            <pc:docMk/>
            <pc:sldMk cId="1082830391" sldId="295"/>
            <ac:picMk id="5" creationId="{DCCF2F65-9E52-6809-DDD2-21D6113CA59F}"/>
          </ac:picMkLst>
        </pc:picChg>
      </pc:sldChg>
      <pc:sldChg chg="addSp modSp">
        <pc:chgData name="胡伯源" userId="S::110598009@cc.ntut.edu.tw::af436efd-fe17-4dec-9be4-0ac6009b1d17" providerId="AD" clId="Web-{6214BB97-3540-EB71-8383-148BF305D31F}" dt="2022-06-28T17:56:56.454" v="193" actId="20577"/>
        <pc:sldMkLst>
          <pc:docMk/>
          <pc:sldMk cId="2882518552" sldId="296"/>
        </pc:sldMkLst>
        <pc:spChg chg="mod">
          <ac:chgData name="胡伯源" userId="S::110598009@cc.ntut.edu.tw::af436efd-fe17-4dec-9be4-0ac6009b1d17" providerId="AD" clId="Web-{6214BB97-3540-EB71-8383-148BF305D31F}" dt="2022-06-28T17:55:51.656" v="161" actId="20577"/>
          <ac:spMkLst>
            <pc:docMk/>
            <pc:sldMk cId="2882518552" sldId="296"/>
            <ac:spMk id="165" creationId="{00000000-0000-0000-0000-000000000000}"/>
          </ac:spMkLst>
        </pc:spChg>
        <pc:spChg chg="mod">
          <ac:chgData name="胡伯源" userId="S::110598009@cc.ntut.edu.tw::af436efd-fe17-4dec-9be4-0ac6009b1d17" providerId="AD" clId="Web-{6214BB97-3540-EB71-8383-148BF305D31F}" dt="2022-06-28T17:56:56.454" v="193" actId="20577"/>
          <ac:spMkLst>
            <pc:docMk/>
            <pc:sldMk cId="2882518552" sldId="296"/>
            <ac:spMk id="167" creationId="{00000000-0000-0000-0000-000000000000}"/>
          </ac:spMkLst>
        </pc:spChg>
        <pc:picChg chg="add mod">
          <ac:chgData name="胡伯源" userId="S::110598009@cc.ntut.edu.tw::af436efd-fe17-4dec-9be4-0ac6009b1d17" providerId="AD" clId="Web-{6214BB97-3540-EB71-8383-148BF305D31F}" dt="2022-06-28T17:56:15.313" v="167" actId="1076"/>
          <ac:picMkLst>
            <pc:docMk/>
            <pc:sldMk cId="2882518552" sldId="296"/>
            <ac:picMk id="2" creationId="{5E9E7A7C-9117-26BA-2813-613131AE5905}"/>
          </ac:picMkLst>
        </pc:picChg>
      </pc:sldChg>
      <pc:sldChg chg="delSp modSp add replId">
        <pc:chgData name="胡伯源" userId="S::110598009@cc.ntut.edu.tw::af436efd-fe17-4dec-9be4-0ac6009b1d17" providerId="AD" clId="Web-{6214BB97-3540-EB71-8383-148BF305D31F}" dt="2022-06-28T17:55:53.922" v="163" actId="20577"/>
        <pc:sldMkLst>
          <pc:docMk/>
          <pc:sldMk cId="3900868917" sldId="297"/>
        </pc:sldMkLst>
        <pc:spChg chg="mod">
          <ac:chgData name="胡伯源" userId="S::110598009@cc.ntut.edu.tw::af436efd-fe17-4dec-9be4-0ac6009b1d17" providerId="AD" clId="Web-{6214BB97-3540-EB71-8383-148BF305D31F}" dt="2022-06-28T17:55:53.922" v="163" actId="20577"/>
          <ac:spMkLst>
            <pc:docMk/>
            <pc:sldMk cId="3900868917" sldId="297"/>
            <ac:spMk id="165" creationId="{00000000-0000-0000-0000-000000000000}"/>
          </ac:spMkLst>
        </pc:spChg>
        <pc:picChg chg="del">
          <ac:chgData name="胡伯源" userId="S::110598009@cc.ntut.edu.tw::af436efd-fe17-4dec-9be4-0ac6009b1d17" providerId="AD" clId="Web-{6214BB97-3540-EB71-8383-148BF305D31F}" dt="2022-06-28T17:55:22.109" v="146"/>
          <ac:picMkLst>
            <pc:docMk/>
            <pc:sldMk cId="3900868917" sldId="297"/>
            <ac:picMk id="2" creationId="{5E9E7A7C-9117-26BA-2813-613131AE5905}"/>
          </ac:picMkLst>
        </pc:picChg>
      </pc:sldChg>
      <pc:sldChg chg="add replId">
        <pc:chgData name="胡伯源" userId="S::110598009@cc.ntut.edu.tw::af436efd-fe17-4dec-9be4-0ac6009b1d17" providerId="AD" clId="Web-{6214BB97-3540-EB71-8383-148BF305D31F}" dt="2022-06-28T17:55:54.734" v="164"/>
        <pc:sldMkLst>
          <pc:docMk/>
          <pc:sldMk cId="3416674546" sldId="298"/>
        </pc:sldMkLst>
      </pc:sldChg>
    </pc:docChg>
  </pc:docChgLst>
  <pc:docChgLst>
    <pc:chgData name="胡伯源" userId="S::110598009@cc.ntut.edu.tw::af436efd-fe17-4dec-9be4-0ac6009b1d17" providerId="AD" clId="Web-{4452A33F-E94B-69E5-7CD3-BB27C0880F64}"/>
    <pc:docChg chg="modSld">
      <pc:chgData name="胡伯源" userId="S::110598009@cc.ntut.edu.tw::af436efd-fe17-4dec-9be4-0ac6009b1d17" providerId="AD" clId="Web-{4452A33F-E94B-69E5-7CD3-BB27C0880F64}" dt="2022-07-04T18:39:25.768" v="6" actId="20577"/>
      <pc:docMkLst>
        <pc:docMk/>
      </pc:docMkLst>
      <pc:sldChg chg="modSp">
        <pc:chgData name="胡伯源" userId="S::110598009@cc.ntut.edu.tw::af436efd-fe17-4dec-9be4-0ac6009b1d17" providerId="AD" clId="Web-{4452A33F-E94B-69E5-7CD3-BB27C0880F64}" dt="2022-07-04T18:39:25.768" v="6" actId="20577"/>
        <pc:sldMkLst>
          <pc:docMk/>
          <pc:sldMk cId="1809896772" sldId="289"/>
        </pc:sldMkLst>
        <pc:spChg chg="mod">
          <ac:chgData name="胡伯源" userId="S::110598009@cc.ntut.edu.tw::af436efd-fe17-4dec-9be4-0ac6009b1d17" providerId="AD" clId="Web-{4452A33F-E94B-69E5-7CD3-BB27C0880F64}" dt="2022-07-04T18:39:25.768" v="6" actId="20577"/>
          <ac:spMkLst>
            <pc:docMk/>
            <pc:sldMk cId="1809896772" sldId="289"/>
            <ac:spMk id="167" creationId="{00000000-0000-0000-0000-000000000000}"/>
          </ac:spMkLst>
        </pc:spChg>
      </pc:sldChg>
      <pc:sldChg chg="modSp">
        <pc:chgData name="胡伯源" userId="S::110598009@cc.ntut.edu.tw::af436efd-fe17-4dec-9be4-0ac6009b1d17" providerId="AD" clId="Web-{4452A33F-E94B-69E5-7CD3-BB27C0880F64}" dt="2022-07-04T18:39:14.220" v="2" actId="20577"/>
        <pc:sldMkLst>
          <pc:docMk/>
          <pc:sldMk cId="3467203982" sldId="301"/>
        </pc:sldMkLst>
        <pc:spChg chg="mod">
          <ac:chgData name="胡伯源" userId="S::110598009@cc.ntut.edu.tw::af436efd-fe17-4dec-9be4-0ac6009b1d17" providerId="AD" clId="Web-{4452A33F-E94B-69E5-7CD3-BB27C0880F64}" dt="2022-07-04T18:39:14.220" v="2" actId="20577"/>
          <ac:spMkLst>
            <pc:docMk/>
            <pc:sldMk cId="3467203982" sldId="301"/>
            <ac:spMk id="3" creationId="{57CD7E09-FB0E-5BEE-8F16-CB1AFB3AC139}"/>
          </ac:spMkLst>
        </pc:spChg>
      </pc:sldChg>
      <pc:sldChg chg="modSp">
        <pc:chgData name="胡伯源" userId="S::110598009@cc.ntut.edu.tw::af436efd-fe17-4dec-9be4-0ac6009b1d17" providerId="AD" clId="Web-{4452A33F-E94B-69E5-7CD3-BB27C0880F64}" dt="2022-07-04T18:39:20.971" v="4" actId="20577"/>
        <pc:sldMkLst>
          <pc:docMk/>
          <pc:sldMk cId="3057085197" sldId="302"/>
        </pc:sldMkLst>
        <pc:spChg chg="mod">
          <ac:chgData name="胡伯源" userId="S::110598009@cc.ntut.edu.tw::af436efd-fe17-4dec-9be4-0ac6009b1d17" providerId="AD" clId="Web-{4452A33F-E94B-69E5-7CD3-BB27C0880F64}" dt="2022-07-04T18:39:20.971" v="4" actId="20577"/>
          <ac:spMkLst>
            <pc:docMk/>
            <pc:sldMk cId="3057085197" sldId="302"/>
            <ac:spMk id="2" creationId="{BB5771EC-8467-110D-502F-E63E0A578D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38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293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032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714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384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978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534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661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451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78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145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頁_中文標題">
  <p:cSld name="首頁_中文標題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0"/>
          <p:cNvSpPr txBox="1">
            <a:spLocks noGrp="1"/>
          </p:cNvSpPr>
          <p:nvPr>
            <p:ph type="ctrTitle"/>
          </p:nvPr>
        </p:nvSpPr>
        <p:spPr>
          <a:xfrm>
            <a:off x="967109" y="2141506"/>
            <a:ext cx="6356480" cy="188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body" idx="1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body" idx="2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空白頁">
  <p:cSld name="內容頁_空白頁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1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N_中文標題">
  <p:cSld name="章節N_中文標題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body" idx="1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sz="5800" b="0" i="0" u="none" strike="noStrike" cap="non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2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N_中英標題">
  <p:cSld name="章節N_中英標題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2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sz="5800" b="0" i="0" u="none" strike="noStrike" cap="non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3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N_英文標題">
  <p:cSld name="章節N_英文標題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4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body" idx="1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body" idx="2"/>
          </p:nvPr>
        </p:nvSpPr>
        <p:spPr>
          <a:xfrm>
            <a:off x="966788" y="808035"/>
            <a:ext cx="3748087" cy="103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sz="5800" b="0" i="0" u="none" strike="noStrike" cap="none">
                <a:solidFill>
                  <a:schemeClr val="lt1"/>
                </a:solidFill>
                <a:latin typeface="Mulish ExtraLight"/>
                <a:ea typeface="Mulish ExtraLight"/>
                <a:cs typeface="Mulish ExtraLight"/>
                <a:sym typeface="Mulish Extra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body" idx="3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文標題">
  <p:cSld name="章節1_中文標題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body" idx="1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29" name="Google Shape;29;p22"/>
          <p:cNvSpPr txBox="1">
            <a:spLocks noGrp="1"/>
          </p:cNvSpPr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176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中英標題">
  <p:cSld name="章節1_中英標題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>
            <a:spLocks noGrp="1"/>
          </p:cNvSpPr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2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3378971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1_英文標題">
  <p:cSld name="章節1_英文標題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>
            <a:spLocks noGrp="1"/>
          </p:cNvSpPr>
          <p:nvPr>
            <p:ph type="body" idx="1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2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612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中英標題">
  <p:cSld name="章節2_中英標題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>
            <a:spLocks noGrp="1"/>
          </p:cNvSpPr>
          <p:nvPr>
            <p:ph type="ctrTitle"/>
          </p:nvPr>
        </p:nvSpPr>
        <p:spPr>
          <a:xfrm>
            <a:off x="967109" y="2419102"/>
            <a:ext cx="10191320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1"/>
          </p:nvPr>
        </p:nvSpPr>
        <p:spPr>
          <a:xfrm>
            <a:off x="967109" y="3124542"/>
            <a:ext cx="10191320" cy="18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2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515603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中文標題">
  <p:cSld name="章節2_中文標題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85" name="Google Shape;85;p37"/>
          <p:cNvSpPr txBox="1">
            <a:spLocks noGrp="1"/>
          </p:cNvSpPr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02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2_英文標題">
  <p:cSld name="章節2_英文標題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>
            <a:off x="1842554" y="6207371"/>
            <a:ext cx="9762763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89" name="Google Shape;89;p38"/>
          <p:cNvSpPr txBox="1">
            <a:spLocks noGrp="1"/>
          </p:cNvSpPr>
          <p:nvPr>
            <p:ph type="body" idx="2"/>
          </p:nvPr>
        </p:nvSpPr>
        <p:spPr>
          <a:xfrm>
            <a:off x="967109" y="2246089"/>
            <a:ext cx="6356480" cy="25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285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頁_英文標題">
  <p:cSld name="首頁_英文標題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967109" y="2162200"/>
            <a:ext cx="6356480" cy="185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2"/>
          </p:nvPr>
        </p:nvSpPr>
        <p:spPr>
          <a:xfrm>
            <a:off x="967108" y="4572000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3"/>
          </p:nvPr>
        </p:nvSpPr>
        <p:spPr>
          <a:xfrm>
            <a:off x="967108" y="5025006"/>
            <a:ext cx="6650095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中文標題＋文字">
  <p:cSld name="內容頁_中文標題＋文字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954088" y="1618596"/>
            <a:ext cx="10102795" cy="408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英文標題＋文字">
  <p:cSld name="內容頁_英文標題＋文字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>
            <a:spLocks noGrp="1"/>
          </p:cNvSpPr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sz="3400" b="1" i="0" u="none" strike="noStrike" cap="non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2"/>
          </p:nvPr>
        </p:nvSpPr>
        <p:spPr>
          <a:xfrm>
            <a:off x="954088" y="1578855"/>
            <a:ext cx="10102795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滿版圖片">
  <p:cSld name="內容頁_滿版圖片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>
            <a:spLocks noGrp="1"/>
          </p:cNvSpPr>
          <p:nvPr>
            <p:ph type="pic" idx="2"/>
          </p:nvPr>
        </p:nvSpPr>
        <p:spPr>
          <a:xfrm>
            <a:off x="0" y="0"/>
            <a:ext cx="120035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6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滿版圖片＋中文標題">
  <p:cSld name="內容頁_滿版圖片＋中文標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7"/>
          <p:cNvSpPr>
            <a:spLocks noGrp="1"/>
          </p:cNvSpPr>
          <p:nvPr>
            <p:ph type="pic" idx="2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7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7"/>
          <p:cNvSpPr txBox="1">
            <a:spLocks noGrp="1"/>
          </p:cNvSpPr>
          <p:nvPr>
            <p:ph type="ctrTitle"/>
          </p:nvPr>
        </p:nvSpPr>
        <p:spPr>
          <a:xfrm>
            <a:off x="953359" y="359005"/>
            <a:ext cx="10455376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JhengHei"/>
              <a:buNone/>
              <a:defRPr sz="36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內容頁_滿版圖片＋英文標題">
  <p:cSld name="1_內容頁_滿版圖片＋英文標題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>
            <a:spLocks noGrp="1"/>
          </p:cNvSpPr>
          <p:nvPr>
            <p:ph type="pic" idx="2"/>
          </p:nvPr>
        </p:nvSpPr>
        <p:spPr>
          <a:xfrm>
            <a:off x="0" y="1189317"/>
            <a:ext cx="12002400" cy="566868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48"/>
          <p:cNvSpPr/>
          <p:nvPr/>
        </p:nvSpPr>
        <p:spPr>
          <a:xfrm>
            <a:off x="1" y="0"/>
            <a:ext cx="11997202" cy="118931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ctrTitle"/>
          </p:nvPr>
        </p:nvSpPr>
        <p:spPr>
          <a:xfrm>
            <a:off x="953359" y="360637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ulish"/>
              <a:buNone/>
              <a:defRPr sz="3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僅中文標題">
  <p:cSld name="內容頁_僅中文標題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icrosoft JhengHei"/>
              <a:buNone/>
              <a:defRPr sz="4300" b="1" i="0" u="none" strike="noStrike" cap="none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內容頁_僅英文標題">
  <p:cSld name="內容頁_僅英文標題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>
            <a:spLocks noGrp="1"/>
          </p:cNvSpPr>
          <p:nvPr>
            <p:ph type="ctrTitle"/>
          </p:nvPr>
        </p:nvSpPr>
        <p:spPr>
          <a:xfrm>
            <a:off x="953359" y="728685"/>
            <a:ext cx="8830033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Mulish"/>
              <a:buNone/>
              <a:defRPr sz="3400" b="1" i="0" u="none" strike="noStrike" cap="none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tabLst/>
              <a:defRPr/>
            </a:pPr>
            <a:r>
              <a:rPr kumimoji="0" lang="en-US" altLang="zh-TW" sz="5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Light"/>
                <a:ea typeface="Mulish ExtraLight"/>
                <a:cs typeface="Mulish ExtraLight"/>
                <a:sym typeface="Mulish ExtraLight"/>
              </a:rPr>
              <a:t>01</a:t>
            </a:r>
            <a:endParaRPr kumimoji="0" sz="5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25" name="Google Shape;25;p21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章節 </a:t>
            </a:r>
            <a:r>
              <a:rPr kumimoji="0" lang="en-US" altLang="zh-TW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01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603715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/>
        </p:nvSpPr>
        <p:spPr>
          <a:xfrm>
            <a:off x="966788" y="717402"/>
            <a:ext cx="351536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tabLst/>
              <a:defRPr/>
            </a:pPr>
            <a:r>
              <a:rPr kumimoji="0" lang="en-US" altLang="zh-TW" sz="5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 ExtraLight"/>
                <a:ea typeface="Mulish ExtraLight"/>
                <a:cs typeface="Mulish ExtraLight"/>
                <a:sym typeface="Mulish ExtraLight"/>
              </a:rPr>
              <a:t>02</a:t>
            </a:r>
            <a:endParaRPr kumimoji="0" sz="5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 ExtraLight"/>
              <a:ea typeface="Mulish ExtraLight"/>
              <a:cs typeface="Mulish ExtraLight"/>
              <a:sym typeface="Mulish ExtraLight"/>
            </a:endParaRPr>
          </a:p>
        </p:txBody>
      </p:sp>
      <p:sp>
        <p:nvSpPr>
          <p:cNvPr id="76" name="Google Shape;76;p25"/>
          <p:cNvSpPr txBox="1"/>
          <p:nvPr/>
        </p:nvSpPr>
        <p:spPr>
          <a:xfrm>
            <a:off x="1242283" y="6179444"/>
            <a:ext cx="7377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章節 </a:t>
            </a:r>
            <a:r>
              <a:rPr kumimoji="0" lang="en-US" altLang="zh-TW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02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7901763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ntutcc-my.sharepoint.com/:v:/g/personal/110598068_cc_ntut_edu_tw/ETUWXmbOmSxAuZTGZdw-oSMBqIm9R_pvfYkx3TMO0ZonSg?e=WCjjiC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967100" y="2141500"/>
            <a:ext cx="10061400" cy="18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dirty="0"/>
              <a:t>111-1 </a:t>
            </a:r>
            <a:r>
              <a:rPr lang="zh-TW" altLang="en-US" dirty="0"/>
              <a:t>電腦動畫</a:t>
            </a:r>
            <a:br>
              <a:rPr lang="en-US" altLang="zh-TW" dirty="0"/>
            </a:br>
            <a:r>
              <a:rPr lang="en-US" altLang="zh-TW" dirty="0"/>
              <a:t>Cubism – 03 </a:t>
            </a:r>
            <a:r>
              <a:rPr lang="zh-TW" altLang="en-US" dirty="0"/>
              <a:t>角色撥放動畫</a:t>
            </a:r>
            <a:endParaRPr dirty="0"/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2"/>
          </p:nvPr>
        </p:nvSpPr>
        <p:spPr>
          <a:xfrm>
            <a:off x="1035150" y="4746450"/>
            <a:ext cx="84762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TW" altLang="en-US" sz="1600" b="1" dirty="0">
                <a:solidFill>
                  <a:srgbClr val="D9D2E9"/>
                </a:solidFill>
                <a:latin typeface="Calibri"/>
                <a:cs typeface="Calibri"/>
              </a:rPr>
              <a:t>林立森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zh-TW" altLang="en-US" sz="1600" b="1" dirty="0">
                <a:solidFill>
                  <a:srgbClr val="D9D2E9"/>
                </a:solidFill>
                <a:latin typeface="Calibri"/>
                <a:cs typeface="Calibri"/>
                <a:sym typeface="Calibri"/>
              </a:rPr>
              <a:t>國立臺北科技大學 資訊工程系</a:t>
            </a:r>
            <a:endParaRPr lang="en-US" altLang="zh-TW" sz="1600" b="1" dirty="0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dirty="0" err="1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endParaRPr lang="en-US" altLang="zh-TW" sz="180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10</a:t>
            </a:fld>
            <a:endParaRPr/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76DC189E-66F7-8A35-1487-73B499A5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443506"/>
            <a:ext cx="8748033" cy="42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3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dirty="0" err="1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altLang="zh-TW" sz="1800" dirty="0" err="1"/>
              <a:t>遇到此錯誤</a:t>
            </a:r>
          </a:p>
          <a:p>
            <a:pPr marL="0" indent="0"/>
            <a:endParaRPr lang="en-US" altLang="zh-TW" sz="1800" dirty="0"/>
          </a:p>
          <a:p>
            <a:pPr marL="0" indent="0"/>
            <a:endParaRPr lang="en-US" altLang="zh-TW" sz="1800" dirty="0"/>
          </a:p>
          <a:p>
            <a:pPr marL="0" indent="0"/>
            <a:r>
              <a:rPr lang="zh-TW" altLang="en-US" sz="1800"/>
              <a:t>在角色的 runtime 資料夾下找到</a:t>
            </a:r>
            <a:r>
              <a:rPr lang="en-US" altLang="zh-TW" sz="1800" dirty="0"/>
              <a:t> </a:t>
            </a:r>
            <a:r>
              <a:rPr lang="en-US" sz="1800" dirty="0" err="1"/>
              <a:t>runtime.fa</a:t>
            </a:r>
            <a:r>
              <a:rPr lang="en-US" sz="1800" dirty="0"/>
              <a:t>... </a:t>
            </a:r>
            <a:r>
              <a:rPr lang="zh-CN" altLang="en-US" sz="1800"/>
              <a:t>開頭的檔案</a:t>
            </a:r>
          </a:p>
          <a:p>
            <a:pPr marL="0" indent="0"/>
            <a:r>
              <a:rPr lang="zh-CN" altLang="en-US" sz="1800"/>
              <a:t>並放入角色的 Cubism Fade Controller</a:t>
            </a:r>
            <a:endParaRPr lang="zh-CN" altLang="en-US" sz="1800" dirty="0"/>
          </a:p>
          <a:p>
            <a:pPr marL="0" indent="0"/>
            <a:endParaRPr lang="zh-CN" altLang="en-US" sz="1800"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11</a:t>
            </a:fld>
            <a:endParaRPr/>
          </a:p>
        </p:txBody>
      </p:sp>
      <p:pic>
        <p:nvPicPr>
          <p:cNvPr id="2" name="圖片 4" descr="一張含有 文字, 標誌, 螢幕擷取畫面 的圖片&#10;&#10;自動產生的描述">
            <a:extLst>
              <a:ext uri="{FF2B5EF4-FFF2-40B4-BE49-F238E27FC236}">
                <a16:creationId xmlns:a16="http://schemas.microsoft.com/office/drawing/2014/main" id="{AF3C555E-7F6F-DAED-CD03-40966053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606" y="2141455"/>
            <a:ext cx="7467600" cy="5429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F0C4779-F9CF-8B2C-6E56-7CD8CD5F7E48}"/>
              </a:ext>
            </a:extLst>
          </p:cNvPr>
          <p:cNvSpPr txBox="1"/>
          <p:nvPr/>
        </p:nvSpPr>
        <p:spPr>
          <a:xfrm>
            <a:off x="6831106" y="4421841"/>
            <a:ext cx="25302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800" dirty="0" err="1"/>
              <a:t>runtime.fadeMotionList</a:t>
            </a:r>
            <a:endParaRPr lang="zh-TW" sz="1800" dirty="0" err="1"/>
          </a:p>
          <a:p>
            <a:pPr algn="ctr"/>
            <a:endParaRPr lang="zh-TW" altLang="en-US" sz="1800" dirty="0"/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6D251084-9AB7-F2AB-AFF1-DC43AF23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011" y="2993371"/>
            <a:ext cx="988919" cy="1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dirty="0" err="1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endParaRPr lang="en-US" altLang="zh-TW" sz="180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12</a:t>
            </a:fld>
            <a:endParaRPr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F1FAEC2-BC99-E84F-C474-56EF53D2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188" y="1367399"/>
            <a:ext cx="7639552" cy="4339892"/>
          </a:xfrm>
          <a:prstGeom prst="rect">
            <a:avLst/>
          </a:prstGeom>
        </p:spPr>
      </p:pic>
      <p:pic>
        <p:nvPicPr>
          <p:cNvPr id="3" name="圖片 3">
            <a:extLst>
              <a:ext uri="{FF2B5EF4-FFF2-40B4-BE49-F238E27FC236}">
                <a16:creationId xmlns:a16="http://schemas.microsoft.com/office/drawing/2014/main" id="{DD4AA66D-C22C-277F-B098-3FC7F9AF3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10" y="3912225"/>
            <a:ext cx="5247273" cy="179220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637F76-C41D-9FF6-A436-59E4A1383F0B}"/>
              </a:ext>
            </a:extLst>
          </p:cNvPr>
          <p:cNvSpPr/>
          <p:nvPr/>
        </p:nvSpPr>
        <p:spPr>
          <a:xfrm>
            <a:off x="3614271" y="4807429"/>
            <a:ext cx="653143" cy="7091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上 9">
            <a:extLst>
              <a:ext uri="{FF2B5EF4-FFF2-40B4-BE49-F238E27FC236}">
                <a16:creationId xmlns:a16="http://schemas.microsoft.com/office/drawing/2014/main" id="{CA5BDB2A-95CB-F1B5-0283-51EC1A95BBCC}"/>
              </a:ext>
            </a:extLst>
          </p:cNvPr>
          <p:cNvSpPr/>
          <p:nvPr/>
        </p:nvSpPr>
        <p:spPr>
          <a:xfrm rot="4020000">
            <a:off x="5852193" y="2807763"/>
            <a:ext cx="480785" cy="353625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86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6949E0-3611-22CE-E682-6812C021B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TW"/>
              <a:t>P.</a:t>
            </a: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CD7E09-FB0E-5BEE-8F16-CB1AFB3AC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動畫播放結果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D431CE-7763-617C-E5D7-A2C8B9E59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03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CDCE199-7750-9293-CC9D-3B7EA7B8391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0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771EC-8467-110D-502F-E63E0A578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03 </a:t>
            </a:r>
            <a:r>
              <a:rPr lang="zh-TW"/>
              <a:t>動畫播放結果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CD0BED-D585-F635-081A-5D2D00742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288DA-A7C9-5F3D-08FA-156E67D75C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TW" altLang="en-US" sz="1800" dirty="0">
                <a:hlinkClick r:id="rId2"/>
              </a:rPr>
              <a:t>結果</a:t>
            </a:r>
            <a:endParaRPr lang="zh-TW" altLang="en-US" sz="1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582578-71E8-8C82-E9DB-8103B7B3A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zh-TW"/>
              <a:t>P.</a:t>
            </a: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11A55C65-7927-5417-DCEA-F71A7F7E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95" y="1469652"/>
            <a:ext cx="6958855" cy="39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ctrTitle"/>
          </p:nvPr>
        </p:nvSpPr>
        <p:spPr>
          <a:xfrm>
            <a:off x="966788" y="2241418"/>
            <a:ext cx="635648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icrosoft JhengHei"/>
              <a:buNone/>
            </a:pPr>
            <a:r>
              <a:rPr lang="zh-TW"/>
              <a:t>Thank you</a:t>
            </a:r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body" idx="2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zh-TW" altLang="en-US"/>
              <a:t>目錄</a:t>
            </a:r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har char="•"/>
            </a:pPr>
            <a:r>
              <a:rPr lang="en-US" altLang="zh-TW" sz="2800" err="1"/>
              <a:t>賦予角色動畫控制</a:t>
            </a:r>
            <a:endParaRPr lang="en-US" altLang="zh-TW" sz="2800"/>
          </a:p>
          <a:p>
            <a:pPr marL="285750" lvl="0" indent="-285750">
              <a:buChar char="•"/>
            </a:pPr>
            <a:r>
              <a:rPr lang="en-US" altLang="zh-TW" sz="2800" err="1"/>
              <a:t>編輯動畫</a:t>
            </a:r>
            <a:endParaRPr lang="en-US" altLang="zh-TW" sz="2800"/>
          </a:p>
          <a:p>
            <a:pPr marL="285750" indent="-285750">
              <a:buChar char="•"/>
            </a:pPr>
            <a:r>
              <a:rPr lang="zh-TW" altLang="en-US" sz="2800"/>
              <a:t>動畫播放結果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89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9" name="Google Shape;15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9" name="Google Shape;16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zh-TW" altLang="en-US"/>
              <a:t>賦予角色動畫控制</a:t>
            </a:r>
            <a:br>
              <a:rPr lang="zh-TW" dirty="0"/>
            </a:b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57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/>
              <a:t>01</a:t>
            </a:r>
            <a:r>
              <a:rPr lang="zh-TW" altLang="en-US"/>
              <a:t> 賦予角色動畫控制</a:t>
            </a:r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zh-TW" sz="1800" err="1"/>
              <a:t>將動畫控制檔拖曳至角色的</a:t>
            </a:r>
            <a:r>
              <a:rPr lang="en-US" altLang="zh-TW" sz="1800"/>
              <a:t> Animator </a:t>
            </a:r>
            <a:r>
              <a:rPr lang="en-US" altLang="zh-TW" sz="1800" err="1"/>
              <a:t>中的</a:t>
            </a:r>
            <a:r>
              <a:rPr lang="en-US" altLang="zh-TW" sz="1800"/>
              <a:t> Controller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34C1180-AB63-9A81-BB8C-8B34D25E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228726"/>
            <a:ext cx="2911092" cy="2042337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DCCF2F65-9E52-6809-DDD2-21D6113C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82" y="3120901"/>
            <a:ext cx="5227773" cy="215664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EFA8BC3-7622-0A71-5185-D2D578526779}"/>
              </a:ext>
            </a:extLst>
          </p:cNvPr>
          <p:cNvSpPr/>
          <p:nvPr/>
        </p:nvSpPr>
        <p:spPr>
          <a:xfrm>
            <a:off x="5493124" y="3711388"/>
            <a:ext cx="840441" cy="8628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上 6">
            <a:extLst>
              <a:ext uri="{FF2B5EF4-FFF2-40B4-BE49-F238E27FC236}">
                <a16:creationId xmlns:a16="http://schemas.microsoft.com/office/drawing/2014/main" id="{9CA24A94-4211-ECDC-FDC4-6FDCBC07FFE8}"/>
              </a:ext>
            </a:extLst>
          </p:cNvPr>
          <p:cNvSpPr/>
          <p:nvPr/>
        </p:nvSpPr>
        <p:spPr>
          <a:xfrm rot="4560000">
            <a:off x="7198088" y="2950632"/>
            <a:ext cx="493057" cy="1893792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7F6EDE-B727-E409-0E28-F1D9B2F9FD1B}"/>
              </a:ext>
            </a:extLst>
          </p:cNvPr>
          <p:cNvSpPr txBox="1"/>
          <p:nvPr/>
        </p:nvSpPr>
        <p:spPr>
          <a:xfrm>
            <a:off x="4864474" y="4533100"/>
            <a:ext cx="14657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4800" b="1">
                <a:solidFill>
                  <a:srgbClr val="FF0000"/>
                </a:solidFill>
              </a:rPr>
              <a:t>拖曳</a:t>
            </a:r>
          </a:p>
        </p:txBody>
      </p:sp>
    </p:spTree>
    <p:extLst>
      <p:ext uri="{BB962C8B-B14F-4D97-AF65-F5344CB8AC3E}">
        <p14:creationId xmlns:p14="http://schemas.microsoft.com/office/powerpoint/2010/main" val="108283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1</a:t>
            </a:r>
            <a:r>
              <a:rPr lang="zh-TW" altLang="en-US"/>
              <a:t> 賦予角色動畫控制</a:t>
            </a:r>
            <a:endParaRPr lang="en-US" altLang="zh-TW" b="0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zh-TW" sz="1800" dirty="0" err="1"/>
              <a:t>滑鼠雙點擊進入</a:t>
            </a:r>
            <a:r>
              <a:rPr lang="en-US" altLang="zh-TW" sz="1800" dirty="0"/>
              <a:t> Animator</a:t>
            </a:r>
            <a:endParaRPr lang="zh-TW" altLang="en-US"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5E9E7A7C-9117-26BA-2813-613131AE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188230"/>
            <a:ext cx="7106212" cy="35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0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7" name="Google Shape;197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P.</a:t>
            </a: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sh"/>
              <a:sym typeface="Mulish"/>
            </a:endParaRPr>
          </a:p>
        </p:txBody>
      </p:sp>
      <p:sp>
        <p:nvSpPr>
          <p:cNvPr id="12" name="Google Shape;16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zh-TW" altLang="en-US"/>
              <a:t>編輯動畫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288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dirty="0" err="1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zh-TW" sz="1800"/>
              <a:t>從 Cubism </a:t>
            </a:r>
            <a:r>
              <a:rPr lang="en-US" altLang="zh-TW" sz="1800" err="1"/>
              <a:t>下載的角色都會擁有</a:t>
            </a:r>
            <a:r>
              <a:rPr lang="en-US" altLang="zh-TW" sz="1800"/>
              <a:t> motion </a:t>
            </a:r>
            <a:r>
              <a:rPr lang="en-US" altLang="zh-TW" sz="1800" err="1"/>
              <a:t>資料夾，內存放著角色的動畫</a:t>
            </a:r>
            <a:r>
              <a:rPr lang="en-US" altLang="zh-TW" sz="1800"/>
              <a:t>。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7DBB1250-A69D-BDF4-96B9-F57EC891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85" y="2117393"/>
            <a:ext cx="10460265" cy="3218090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A0A2A43-B3F0-314C-60EB-237D8DF1CC13}"/>
              </a:ext>
            </a:extLst>
          </p:cNvPr>
          <p:cNvSpPr/>
          <p:nvPr/>
        </p:nvSpPr>
        <p:spPr>
          <a:xfrm>
            <a:off x="4858124" y="3430174"/>
            <a:ext cx="840441" cy="8628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DE3468-46ED-EEA5-6AA9-6052D439456E}"/>
              </a:ext>
            </a:extLst>
          </p:cNvPr>
          <p:cNvSpPr txBox="1"/>
          <p:nvPr/>
        </p:nvSpPr>
        <p:spPr>
          <a:xfrm>
            <a:off x="4815115" y="4343399"/>
            <a:ext cx="17544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b="1">
                <a:solidFill>
                  <a:srgbClr val="FF0000"/>
                </a:solidFill>
              </a:rPr>
              <a:t>我們只會用到</a:t>
            </a:r>
          </a:p>
          <a:p>
            <a:pPr algn="l"/>
            <a:r>
              <a:rPr lang="zh-TW" altLang="en-US" b="1">
                <a:solidFill>
                  <a:srgbClr val="FF0000"/>
                </a:solidFill>
              </a:rPr>
              <a:t>這種格式的動畫檔</a:t>
            </a:r>
          </a:p>
        </p:txBody>
      </p:sp>
    </p:spTree>
    <p:extLst>
      <p:ext uri="{BB962C8B-B14F-4D97-AF65-F5344CB8AC3E}">
        <p14:creationId xmlns:p14="http://schemas.microsoft.com/office/powerpoint/2010/main" val="390086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lang="zh-TW" altLang="en-US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zh-TW" sz="1800" dirty="0" err="1"/>
              <a:t>將任一動畫檔放入</a:t>
            </a:r>
            <a:r>
              <a:rPr lang="en-US" altLang="zh-TW" sz="1800" dirty="0"/>
              <a:t> </a:t>
            </a:r>
            <a:r>
              <a:rPr lang="en-US" sz="1800" dirty="0"/>
              <a:t>Animator</a:t>
            </a:r>
          </a:p>
          <a:p>
            <a:pPr marL="0" indent="0"/>
            <a:r>
              <a:rPr lang="en-US" sz="1800" dirty="0"/>
              <a:t>Entry</a:t>
            </a:r>
            <a:r>
              <a:rPr lang="en-US" altLang="zh-TW" sz="1800" dirty="0"/>
              <a:t> </a:t>
            </a:r>
            <a:r>
              <a:rPr lang="zh-TW" altLang="en-US" sz="1800"/>
              <a:t>是動畫進入點會指向</a:t>
            </a:r>
            <a:r>
              <a:rPr lang="zh-TW" altLang="en-US" sz="1800">
                <a:solidFill>
                  <a:srgbClr val="FF0000"/>
                </a:solidFill>
              </a:rPr>
              <a:t>第一個放入的動畫</a:t>
            </a:r>
          </a:p>
          <a:p>
            <a:pPr marL="0" indent="0"/>
            <a:endParaRPr lang="zh-TW" altLang="en-US" sz="1800" dirty="0"/>
          </a:p>
          <a:p>
            <a:pPr marL="0" indent="0"/>
            <a:r>
              <a:rPr lang="zh-TW" altLang="en-US" sz="1800"/>
              <a:t>按下 Play 會看到動畫下方藍條</a:t>
            </a:r>
            <a:endParaRPr lang="zh-TW" altLang="en-US" sz="1800" dirty="0"/>
          </a:p>
          <a:p>
            <a:pPr marL="0" indent="0"/>
            <a:r>
              <a:rPr lang="zh-TW" altLang="en-US" sz="1800"/>
              <a:t>代表正被執行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7AB1B8AD-6AF8-797F-148D-77288DFA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471" y="1730490"/>
            <a:ext cx="6113690" cy="3408136"/>
          </a:xfrm>
          <a:prstGeom prst="rect">
            <a:avLst/>
          </a:prstGeom>
        </p:spPr>
      </p:pic>
      <p:sp>
        <p:nvSpPr>
          <p:cNvPr id="3" name="箭號: 向上 2">
            <a:extLst>
              <a:ext uri="{FF2B5EF4-FFF2-40B4-BE49-F238E27FC236}">
                <a16:creationId xmlns:a16="http://schemas.microsoft.com/office/drawing/2014/main" id="{2AA34160-9B95-57F1-E1EC-29EF2673B323}"/>
              </a:ext>
            </a:extLst>
          </p:cNvPr>
          <p:cNvSpPr/>
          <p:nvPr/>
        </p:nvSpPr>
        <p:spPr>
          <a:xfrm rot="18900000">
            <a:off x="8552834" y="1900606"/>
            <a:ext cx="353786" cy="45357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D95509E-E35C-A045-BA77-89727C5A03CF}"/>
              </a:ext>
            </a:extLst>
          </p:cNvPr>
          <p:cNvSpPr/>
          <p:nvPr/>
        </p:nvSpPr>
        <p:spPr>
          <a:xfrm>
            <a:off x="7334624" y="4291958"/>
            <a:ext cx="2446084" cy="5634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7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953359" y="824935"/>
            <a:ext cx="8747531" cy="57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0</a:t>
            </a:r>
            <a:r>
              <a:rPr lang="en-US" altLang="zh-TW" dirty="0"/>
              <a:t>2 </a:t>
            </a:r>
            <a:r>
              <a:rPr lang="en-US" dirty="0" err="1"/>
              <a:t>編輯動畫</a:t>
            </a:r>
            <a:endParaRPr dirty="0" err="1"/>
          </a:p>
        </p:txBody>
      </p:sp>
      <p:sp>
        <p:nvSpPr>
          <p:cNvPr id="166" name="Google Shape;166;p5"/>
          <p:cNvSpPr txBox="1">
            <a:spLocks noGrp="1"/>
          </p:cNvSpPr>
          <p:nvPr>
            <p:ph type="body" idx="1"/>
          </p:nvPr>
        </p:nvSpPr>
        <p:spPr>
          <a:xfrm>
            <a:off x="1242282" y="6207371"/>
            <a:ext cx="10369910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body" idx="2"/>
          </p:nvPr>
        </p:nvSpPr>
        <p:spPr>
          <a:xfrm>
            <a:off x="954095" y="1618600"/>
            <a:ext cx="9686196" cy="4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zh-TW" sz="1800" dirty="0" err="1"/>
              <a:t>當加入第二、第三個動畫，需要在前一個動畫檔上按右鍵</a:t>
            </a:r>
            <a:r>
              <a:rPr lang="en-US" altLang="zh-TW" sz="1800" dirty="0"/>
              <a:t> Make Transition。</a:t>
            </a:r>
          </a:p>
          <a:p>
            <a:pPr marL="0" indent="0"/>
            <a:r>
              <a:rPr lang="en-US" altLang="zh-TW" sz="1800" dirty="0" err="1"/>
              <a:t>第一個動畫</a:t>
            </a:r>
            <a:r>
              <a:rPr lang="en-US" altLang="zh-TW" sz="1800" dirty="0"/>
              <a:t> Make Transition </a:t>
            </a:r>
            <a:r>
              <a:rPr lang="en-US" altLang="zh-TW" sz="1800" dirty="0" err="1"/>
              <a:t>到第二個，以此類推</a:t>
            </a:r>
            <a:r>
              <a:rPr lang="en-US" altLang="zh-TW" sz="1800" dirty="0"/>
              <a:t>。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505" y="6196171"/>
            <a:ext cx="564777" cy="23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/>
              <a:t>P.</a:t>
            </a: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1ABE1AD4-6B88-8EFD-83E2-C630975C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57" y="2977837"/>
            <a:ext cx="7134225" cy="2724150"/>
          </a:xfrm>
          <a:prstGeom prst="rect">
            <a:avLst/>
          </a:prstGeom>
        </p:spPr>
      </p:pic>
      <p:pic>
        <p:nvPicPr>
          <p:cNvPr id="3" name="圖片 3">
            <a:extLst>
              <a:ext uri="{FF2B5EF4-FFF2-40B4-BE49-F238E27FC236}">
                <a16:creationId xmlns:a16="http://schemas.microsoft.com/office/drawing/2014/main" id="{5EE6D8B5-7212-CCB1-E9EC-67DEF425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804" y="3429000"/>
            <a:ext cx="2381250" cy="1524000"/>
          </a:xfrm>
          <a:prstGeom prst="rect">
            <a:avLst/>
          </a:prstGeom>
        </p:spPr>
      </p:pic>
      <p:sp>
        <p:nvSpPr>
          <p:cNvPr id="4" name="箭號: 向上 3">
            <a:extLst>
              <a:ext uri="{FF2B5EF4-FFF2-40B4-BE49-F238E27FC236}">
                <a16:creationId xmlns:a16="http://schemas.microsoft.com/office/drawing/2014/main" id="{9C5872D1-FFBA-7DD8-0D45-5155036E0128}"/>
              </a:ext>
            </a:extLst>
          </p:cNvPr>
          <p:cNvSpPr/>
          <p:nvPr/>
        </p:nvSpPr>
        <p:spPr>
          <a:xfrm rot="6360000">
            <a:off x="8172986" y="3094865"/>
            <a:ext cx="480785" cy="168728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010523"/>
      </p:ext>
    </p:extLst>
  </p:cSld>
  <p:clrMapOvr>
    <a:masterClrMapping/>
  </p:clrMapOvr>
</p:sld>
</file>

<file path=ppt/theme/theme1.xml><?xml version="1.0" encoding="utf-8"?>
<a:theme xmlns:a="http://schemas.openxmlformats.org/drawingml/2006/main" name="首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內容頁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章節頁_章節N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章節頁_章節1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章節頁_章節2">
  <a:themeElements>
    <a:clrScheme name="新興智慧顯示科技應用">
      <a:dk1>
        <a:srgbClr val="000000"/>
      </a:dk1>
      <a:lt1>
        <a:srgbClr val="FFFFFF"/>
      </a:lt1>
      <a:dk2>
        <a:srgbClr val="5C5C5C"/>
      </a:dk2>
      <a:lt2>
        <a:srgbClr val="E7E6E6"/>
      </a:lt2>
      <a:accent1>
        <a:srgbClr val="7B67E6"/>
      </a:accent1>
      <a:accent2>
        <a:srgbClr val="432FA6"/>
      </a:accent2>
      <a:accent3>
        <a:srgbClr val="ED2C39"/>
      </a:accent3>
      <a:accent4>
        <a:srgbClr val="FFC000"/>
      </a:accent4>
      <a:accent5>
        <a:srgbClr val="429AEB"/>
      </a:accent5>
      <a:accent6>
        <a:srgbClr val="3CA4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Macintosh PowerPoint</Application>
  <PresentationFormat>寬螢幕</PresentationFormat>
  <Paragraphs>55</Paragraphs>
  <Slides>15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Arial</vt:lpstr>
      <vt:lpstr>Mulish ExtraLight</vt:lpstr>
      <vt:lpstr>Mulish</vt:lpstr>
      <vt:lpstr>Microsoft JhengHei</vt:lpstr>
      <vt:lpstr>Calibri</vt:lpstr>
      <vt:lpstr>首頁</vt:lpstr>
      <vt:lpstr>內容頁</vt:lpstr>
      <vt:lpstr>章節頁_章節N</vt:lpstr>
      <vt:lpstr>章節頁_章節1</vt:lpstr>
      <vt:lpstr>章節頁_章節2</vt:lpstr>
      <vt:lpstr>111-1 電腦動畫 Cubism – 03 角色撥放動畫</vt:lpstr>
      <vt:lpstr>目錄</vt:lpstr>
      <vt:lpstr>賦予角色動畫控制 </vt:lpstr>
      <vt:lpstr>01 賦予角色動畫控制</vt:lpstr>
      <vt:lpstr>01 賦予角色動畫控制</vt:lpstr>
      <vt:lpstr>編輯動畫</vt:lpstr>
      <vt:lpstr>02 編輯動畫</vt:lpstr>
      <vt:lpstr>02 編輯動畫</vt:lpstr>
      <vt:lpstr>02 編輯動畫</vt:lpstr>
      <vt:lpstr>02 編輯動畫</vt:lpstr>
      <vt:lpstr>02 編輯動畫</vt:lpstr>
      <vt:lpstr>02 編輯動畫</vt:lpstr>
      <vt:lpstr>動畫播放結果</vt:lpstr>
      <vt:lpstr>03 動畫播放結果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Marching Cubes Learning Explicit Surface Representations</dc:title>
  <dc:creator>Microsoft Office User</dc:creator>
  <cp:lastModifiedBy>立森 林</cp:lastModifiedBy>
  <cp:revision>183</cp:revision>
  <dcterms:created xsi:type="dcterms:W3CDTF">2021-11-03T01:57:43Z</dcterms:created>
  <dcterms:modified xsi:type="dcterms:W3CDTF">2022-08-28T02:28:23Z</dcterms:modified>
</cp:coreProperties>
</file>